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98" r:id="rId2"/>
    <p:sldId id="299" r:id="rId3"/>
    <p:sldId id="264" r:id="rId4"/>
    <p:sldId id="288" r:id="rId5"/>
    <p:sldId id="289" r:id="rId6"/>
    <p:sldId id="290" r:id="rId7"/>
    <p:sldId id="287" r:id="rId8"/>
    <p:sldId id="266" r:id="rId9"/>
    <p:sldId id="284" r:id="rId10"/>
    <p:sldId id="285" r:id="rId11"/>
    <p:sldId id="279" r:id="rId12"/>
    <p:sldId id="301" r:id="rId13"/>
    <p:sldId id="302" r:id="rId14"/>
    <p:sldId id="291" r:id="rId15"/>
    <p:sldId id="292" r:id="rId16"/>
    <p:sldId id="293" r:id="rId17"/>
    <p:sldId id="294" r:id="rId18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545F"/>
    <a:srgbClr val="3B4B52"/>
    <a:srgbClr val="28343A"/>
    <a:srgbClr val="009C72"/>
    <a:srgbClr val="6C879C"/>
    <a:srgbClr val="3B4A53"/>
    <a:srgbClr val="141C2B"/>
    <a:srgbClr val="122629"/>
    <a:srgbClr val="1C2629"/>
    <a:srgbClr val="1D29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84" autoAdjust="0"/>
    <p:restoredTop sz="95159" autoAdjust="0"/>
  </p:normalViewPr>
  <p:slideViewPr>
    <p:cSldViewPr snapToGrid="0">
      <p:cViewPr>
        <p:scale>
          <a:sx n="150" d="100"/>
          <a:sy n="150" d="100"/>
        </p:scale>
        <p:origin x="-1184" y="-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D7B892-FFFA-4AE4-B933-657604EFAC02}" type="datetimeFigureOut">
              <a:rPr lang="sv-SE" smtClean="0"/>
              <a:t>2020-07-27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D6F80-1B5C-443D-B98E-A1D0729ABE7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6730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D6F80-1B5C-443D-B98E-A1D0729ABE71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41011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D6F80-1B5C-443D-B98E-A1D0729ABE71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99738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2020-07-27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49844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2020-07-27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5863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2020-07-27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1247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2020-07-27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77553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2020-07-27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4165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2020-07-27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58645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2020-07-27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1078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2020-07-27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10230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2020-07-27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79357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2020-07-27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3326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2020-07-27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2133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DBE6A-35B3-4A06-AC66-4E375DA9B005}" type="datetimeFigureOut">
              <a:rPr lang="sv-SE" smtClean="0"/>
              <a:t>2020-07-27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2526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logram 43">
            <a:extLst>
              <a:ext uri="{FF2B5EF4-FFF2-40B4-BE49-F238E27FC236}">
                <a16:creationId xmlns:a16="http://schemas.microsoft.com/office/drawing/2014/main" id="{08FC7F11-A516-9945-9484-F86C84720C71}"/>
              </a:ext>
            </a:extLst>
          </p:cNvPr>
          <p:cNvSpPr/>
          <p:nvPr/>
        </p:nvSpPr>
        <p:spPr>
          <a:xfrm>
            <a:off x="1318406" y="2238541"/>
            <a:ext cx="800992" cy="1229871"/>
          </a:xfrm>
          <a:custGeom>
            <a:avLst/>
            <a:gdLst>
              <a:gd name="connsiteX0" fmla="*/ 0 w 862905"/>
              <a:gd name="connsiteY0" fmla="*/ 1229871 h 1229871"/>
              <a:gd name="connsiteX1" fmla="*/ 448417 w 862905"/>
              <a:gd name="connsiteY1" fmla="*/ 0 h 1229871"/>
              <a:gd name="connsiteX2" fmla="*/ 862905 w 862905"/>
              <a:gd name="connsiteY2" fmla="*/ 0 h 1229871"/>
              <a:gd name="connsiteX3" fmla="*/ 414488 w 862905"/>
              <a:gd name="connsiteY3" fmla="*/ 1229871 h 1229871"/>
              <a:gd name="connsiteX4" fmla="*/ 0 w 862905"/>
              <a:gd name="connsiteY4" fmla="*/ 1229871 h 1229871"/>
              <a:gd name="connsiteX0" fmla="*/ 0 w 800992"/>
              <a:gd name="connsiteY0" fmla="*/ 1229871 h 1229871"/>
              <a:gd name="connsiteX1" fmla="*/ 448417 w 800992"/>
              <a:gd name="connsiteY1" fmla="*/ 0 h 1229871"/>
              <a:gd name="connsiteX2" fmla="*/ 800992 w 800992"/>
              <a:gd name="connsiteY2" fmla="*/ 166688 h 1229871"/>
              <a:gd name="connsiteX3" fmla="*/ 414488 w 800992"/>
              <a:gd name="connsiteY3" fmla="*/ 1229871 h 1229871"/>
              <a:gd name="connsiteX4" fmla="*/ 0 w 800992"/>
              <a:gd name="connsiteY4" fmla="*/ 1229871 h 1229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992" h="1229871">
                <a:moveTo>
                  <a:pt x="0" y="1229871"/>
                </a:moveTo>
                <a:lnTo>
                  <a:pt x="448417" y="0"/>
                </a:lnTo>
                <a:lnTo>
                  <a:pt x="800992" y="166688"/>
                </a:lnTo>
                <a:lnTo>
                  <a:pt x="414488" y="1229871"/>
                </a:lnTo>
                <a:lnTo>
                  <a:pt x="0" y="1229871"/>
                </a:lnTo>
                <a:close/>
              </a:path>
            </a:pathLst>
          </a:custGeom>
          <a:gradFill>
            <a:gsLst>
              <a:gs pos="47000">
                <a:srgbClr val="4969B3"/>
              </a:gs>
              <a:gs pos="25000">
                <a:srgbClr val="443065"/>
              </a:gs>
              <a:gs pos="97000">
                <a:srgbClr val="3F9DD7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Frihandsfigur 10">
            <a:extLst>
              <a:ext uri="{FF2B5EF4-FFF2-40B4-BE49-F238E27FC236}">
                <a16:creationId xmlns:a16="http://schemas.microsoft.com/office/drawing/2014/main" id="{6DB6D6A4-9606-5342-99B3-7D3D0BB572FA}"/>
              </a:ext>
            </a:extLst>
          </p:cNvPr>
          <p:cNvSpPr/>
          <p:nvPr/>
        </p:nvSpPr>
        <p:spPr>
          <a:xfrm flipH="1">
            <a:off x="1984327" y="2267896"/>
            <a:ext cx="650251" cy="1200515"/>
          </a:xfrm>
          <a:custGeom>
            <a:avLst/>
            <a:gdLst>
              <a:gd name="connsiteX0" fmla="*/ 650251 w 650251"/>
              <a:gd name="connsiteY0" fmla="*/ 0 h 1200515"/>
              <a:gd name="connsiteX1" fmla="*/ 428335 w 650251"/>
              <a:gd name="connsiteY1" fmla="*/ 30634 h 1200515"/>
              <a:gd name="connsiteX2" fmla="*/ 0 w 650251"/>
              <a:gd name="connsiteY2" fmla="*/ 1200515 h 1200515"/>
              <a:gd name="connsiteX3" fmla="*/ 212537 w 650251"/>
              <a:gd name="connsiteY3" fmla="*/ 1200515 h 1200515"/>
              <a:gd name="connsiteX4" fmla="*/ 650251 w 650251"/>
              <a:gd name="connsiteY4" fmla="*/ 0 h 120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251" h="1200515">
                <a:moveTo>
                  <a:pt x="650251" y="0"/>
                </a:moveTo>
                <a:lnTo>
                  <a:pt x="428335" y="30634"/>
                </a:lnTo>
                <a:lnTo>
                  <a:pt x="0" y="1200515"/>
                </a:lnTo>
                <a:lnTo>
                  <a:pt x="212537" y="1200515"/>
                </a:lnTo>
                <a:lnTo>
                  <a:pt x="650251" y="0"/>
                </a:lnTo>
                <a:close/>
              </a:path>
            </a:pathLst>
          </a:custGeom>
          <a:gradFill>
            <a:gsLst>
              <a:gs pos="0">
                <a:srgbClr val="6EBE99"/>
              </a:gs>
              <a:gs pos="90000">
                <a:srgbClr val="4267AA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9" name="Frihandsfigur 8">
            <a:extLst>
              <a:ext uri="{FF2B5EF4-FFF2-40B4-BE49-F238E27FC236}">
                <a16:creationId xmlns:a16="http://schemas.microsoft.com/office/drawing/2014/main" id="{9B26429D-C52E-824B-BCB3-BB08305DC3D5}"/>
              </a:ext>
            </a:extLst>
          </p:cNvPr>
          <p:cNvSpPr/>
          <p:nvPr/>
        </p:nvSpPr>
        <p:spPr>
          <a:xfrm flipH="1">
            <a:off x="1774848" y="2238541"/>
            <a:ext cx="862905" cy="1229871"/>
          </a:xfrm>
          <a:custGeom>
            <a:avLst/>
            <a:gdLst>
              <a:gd name="connsiteX0" fmla="*/ 862905 w 862905"/>
              <a:gd name="connsiteY0" fmla="*/ 0 h 1229871"/>
              <a:gd name="connsiteX1" fmla="*/ 650251 w 862905"/>
              <a:gd name="connsiteY1" fmla="*/ 29355 h 1229871"/>
              <a:gd name="connsiteX2" fmla="*/ 212537 w 862905"/>
              <a:gd name="connsiteY2" fmla="*/ 1229870 h 1229871"/>
              <a:gd name="connsiteX3" fmla="*/ 0 w 862905"/>
              <a:gd name="connsiteY3" fmla="*/ 1229870 h 1229871"/>
              <a:gd name="connsiteX4" fmla="*/ 0 w 862905"/>
              <a:gd name="connsiteY4" fmla="*/ 1229871 h 1229871"/>
              <a:gd name="connsiteX5" fmla="*/ 414488 w 862905"/>
              <a:gd name="connsiteY5" fmla="*/ 1229871 h 1229871"/>
              <a:gd name="connsiteX6" fmla="*/ 862905 w 862905"/>
              <a:gd name="connsiteY6" fmla="*/ 0 h 1229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2905" h="1229871">
                <a:moveTo>
                  <a:pt x="862905" y="0"/>
                </a:moveTo>
                <a:lnTo>
                  <a:pt x="650251" y="29355"/>
                </a:lnTo>
                <a:lnTo>
                  <a:pt x="212537" y="1229870"/>
                </a:lnTo>
                <a:lnTo>
                  <a:pt x="0" y="1229870"/>
                </a:lnTo>
                <a:lnTo>
                  <a:pt x="0" y="1229871"/>
                </a:lnTo>
                <a:lnTo>
                  <a:pt x="414488" y="1229871"/>
                </a:lnTo>
                <a:lnTo>
                  <a:pt x="862905" y="0"/>
                </a:lnTo>
                <a:close/>
              </a:path>
            </a:pathLst>
          </a:custGeom>
          <a:gradFill>
            <a:gsLst>
              <a:gs pos="0">
                <a:srgbClr val="6EBE99"/>
              </a:gs>
              <a:gs pos="100000">
                <a:srgbClr val="4267AA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dirty="0"/>
          </a:p>
        </p:txBody>
      </p:sp>
      <p:pic>
        <p:nvPicPr>
          <p:cNvPr id="13" name="Bildobjekt 12" descr="En bild som visar bärbar dator, skärm, mörk, dator&#10;&#10;Automatiskt genererad beskrivning">
            <a:extLst>
              <a:ext uri="{FF2B5EF4-FFF2-40B4-BE49-F238E27FC236}">
                <a16:creationId xmlns:a16="http://schemas.microsoft.com/office/drawing/2014/main" id="{0AA122B0-7CC9-3C49-8BD8-A4A07CD0F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73" y="790491"/>
            <a:ext cx="3004457" cy="2253343"/>
          </a:xfrm>
          <a:prstGeom prst="rect">
            <a:avLst/>
          </a:prstGeom>
        </p:spPr>
      </p:pic>
      <p:sp>
        <p:nvSpPr>
          <p:cNvPr id="19" name="Parallellogram 18">
            <a:extLst>
              <a:ext uri="{FF2B5EF4-FFF2-40B4-BE49-F238E27FC236}">
                <a16:creationId xmlns:a16="http://schemas.microsoft.com/office/drawing/2014/main" id="{1B99EB69-82B2-2544-8ECA-C027132DF71F}"/>
              </a:ext>
            </a:extLst>
          </p:cNvPr>
          <p:cNvSpPr/>
          <p:nvPr/>
        </p:nvSpPr>
        <p:spPr>
          <a:xfrm>
            <a:off x="377825" y="4075257"/>
            <a:ext cx="870697" cy="1229871"/>
          </a:xfrm>
          <a:prstGeom prst="parallelogram">
            <a:avLst>
              <a:gd name="adj" fmla="val 516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Parallellogram 19">
            <a:extLst>
              <a:ext uri="{FF2B5EF4-FFF2-40B4-BE49-F238E27FC236}">
                <a16:creationId xmlns:a16="http://schemas.microsoft.com/office/drawing/2014/main" id="{A2FD516F-C10E-9B4B-9741-37D651D26FA3}"/>
              </a:ext>
            </a:extLst>
          </p:cNvPr>
          <p:cNvSpPr/>
          <p:nvPr/>
        </p:nvSpPr>
        <p:spPr>
          <a:xfrm flipH="1">
            <a:off x="833726" y="4075256"/>
            <a:ext cx="870697" cy="1229871"/>
          </a:xfrm>
          <a:prstGeom prst="parallelogram">
            <a:avLst>
              <a:gd name="adj" fmla="val 516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3" name="Grupp 2">
            <a:extLst>
              <a:ext uri="{FF2B5EF4-FFF2-40B4-BE49-F238E27FC236}">
                <a16:creationId xmlns:a16="http://schemas.microsoft.com/office/drawing/2014/main" id="{5BAB38D3-F39B-3441-94AB-4AE0C081444F}"/>
              </a:ext>
            </a:extLst>
          </p:cNvPr>
          <p:cNvGrpSpPr/>
          <p:nvPr/>
        </p:nvGrpSpPr>
        <p:grpSpPr>
          <a:xfrm>
            <a:off x="3806460" y="263184"/>
            <a:ext cx="6490473" cy="6382562"/>
            <a:chOff x="3806460" y="263184"/>
            <a:chExt cx="6490473" cy="6382562"/>
          </a:xfrm>
        </p:grpSpPr>
        <p:sp>
          <p:nvSpPr>
            <p:cNvPr id="23" name="Parallellogram 22">
              <a:extLst>
                <a:ext uri="{FF2B5EF4-FFF2-40B4-BE49-F238E27FC236}">
                  <a16:creationId xmlns:a16="http://schemas.microsoft.com/office/drawing/2014/main" id="{6E551700-8C97-9D47-B72D-1B2AD4250CB7}"/>
                </a:ext>
              </a:extLst>
            </p:cNvPr>
            <p:cNvSpPr/>
            <p:nvPr/>
          </p:nvSpPr>
          <p:spPr>
            <a:xfrm>
              <a:off x="3806460" y="263184"/>
              <a:ext cx="4255990" cy="6382562"/>
            </a:xfrm>
            <a:prstGeom prst="parallelogram">
              <a:avLst>
                <a:gd name="adj" fmla="val 52301"/>
              </a:avLst>
            </a:prstGeom>
            <a:gradFill>
              <a:gsLst>
                <a:gs pos="47000">
                  <a:srgbClr val="4969B3"/>
                </a:gs>
                <a:gs pos="25000">
                  <a:srgbClr val="443065"/>
                </a:gs>
                <a:gs pos="97000">
                  <a:srgbClr val="3F9DD7"/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4" name="Frihandsfigur 13">
              <a:extLst>
                <a:ext uri="{FF2B5EF4-FFF2-40B4-BE49-F238E27FC236}">
                  <a16:creationId xmlns:a16="http://schemas.microsoft.com/office/drawing/2014/main" id="{B45E59EF-BB8B-D34F-B7CA-1F5ECB109CC8}"/>
                </a:ext>
              </a:extLst>
            </p:cNvPr>
            <p:cNvSpPr/>
            <p:nvPr/>
          </p:nvSpPr>
          <p:spPr>
            <a:xfrm flipH="1">
              <a:off x="6040943" y="263184"/>
              <a:ext cx="3244061" cy="6382562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99000">
                  <a:srgbClr val="4267AA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17" name="Frihandsfigur 16">
              <a:extLst>
                <a:ext uri="{FF2B5EF4-FFF2-40B4-BE49-F238E27FC236}">
                  <a16:creationId xmlns:a16="http://schemas.microsoft.com/office/drawing/2014/main" id="{19A29269-6AA9-9643-AB8D-C9A5CEB9CF1B}"/>
                </a:ext>
              </a:extLst>
            </p:cNvPr>
            <p:cNvSpPr/>
            <p:nvPr/>
          </p:nvSpPr>
          <p:spPr>
            <a:xfrm flipH="1">
              <a:off x="7052872" y="263184"/>
              <a:ext cx="3244061" cy="6382562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90000">
                  <a:srgbClr val="4267AA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</p:spTree>
    <p:extLst>
      <p:ext uri="{BB962C8B-B14F-4D97-AF65-F5344CB8AC3E}">
        <p14:creationId xmlns:p14="http://schemas.microsoft.com/office/powerpoint/2010/main" val="809759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upp 80"/>
          <p:cNvGrpSpPr/>
          <p:nvPr/>
        </p:nvGrpSpPr>
        <p:grpSpPr>
          <a:xfrm>
            <a:off x="3287647" y="633447"/>
            <a:ext cx="1252233" cy="1206370"/>
            <a:chOff x="3217369" y="746119"/>
            <a:chExt cx="5318686" cy="5123892"/>
          </a:xfrm>
        </p:grpSpPr>
        <p:sp>
          <p:nvSpPr>
            <p:cNvPr id="82" name="Frihandsfigur 81"/>
            <p:cNvSpPr/>
            <p:nvPr/>
          </p:nvSpPr>
          <p:spPr>
            <a:xfrm rot="14400000">
              <a:off x="5868351" y="1732389"/>
              <a:ext cx="25477" cy="41936"/>
            </a:xfrm>
            <a:custGeom>
              <a:avLst/>
              <a:gdLst>
                <a:gd name="connsiteX0" fmla="*/ 12738 w 25477"/>
                <a:gd name="connsiteY0" fmla="*/ 23248 h 41936"/>
                <a:gd name="connsiteX1" fmla="*/ 0 w 25477"/>
                <a:gd name="connsiteY1" fmla="*/ 41936 h 41936"/>
                <a:gd name="connsiteX2" fmla="*/ 25477 w 25477"/>
                <a:gd name="connsiteY2" fmla="*/ 0 h 41936"/>
                <a:gd name="connsiteX3" fmla="*/ 12738 w 25477"/>
                <a:gd name="connsiteY3" fmla="*/ 23248 h 4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77" h="41936">
                  <a:moveTo>
                    <a:pt x="12738" y="23248"/>
                  </a:moveTo>
                  <a:lnTo>
                    <a:pt x="0" y="41936"/>
                  </a:lnTo>
                  <a:lnTo>
                    <a:pt x="25477" y="0"/>
                  </a:lnTo>
                  <a:lnTo>
                    <a:pt x="12738" y="23248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3" name="Frihandsfigur 82"/>
            <p:cNvSpPr/>
            <p:nvPr/>
          </p:nvSpPr>
          <p:spPr>
            <a:xfrm rot="14400000">
              <a:off x="5820367" y="1731913"/>
              <a:ext cx="23499" cy="42885"/>
            </a:xfrm>
            <a:custGeom>
              <a:avLst/>
              <a:gdLst>
                <a:gd name="connsiteX0" fmla="*/ 13717 w 23499"/>
                <a:gd name="connsiteY0" fmla="*/ 20306 h 42885"/>
                <a:gd name="connsiteX1" fmla="*/ 0 w 23499"/>
                <a:gd name="connsiteY1" fmla="*/ 42885 h 42885"/>
                <a:gd name="connsiteX2" fmla="*/ 23499 w 23499"/>
                <a:gd name="connsiteY2" fmla="*/ 0 h 42885"/>
                <a:gd name="connsiteX3" fmla="*/ 13717 w 23499"/>
                <a:gd name="connsiteY3" fmla="*/ 20306 h 4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99" h="42885">
                  <a:moveTo>
                    <a:pt x="13717" y="20306"/>
                  </a:moveTo>
                  <a:lnTo>
                    <a:pt x="0" y="42885"/>
                  </a:lnTo>
                  <a:lnTo>
                    <a:pt x="23499" y="0"/>
                  </a:lnTo>
                  <a:lnTo>
                    <a:pt x="13717" y="20306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4" name="Frihandsfigur 83"/>
            <p:cNvSpPr/>
            <p:nvPr/>
          </p:nvSpPr>
          <p:spPr>
            <a:xfrm rot="14400000">
              <a:off x="7140656" y="3754994"/>
              <a:ext cx="6291" cy="8413"/>
            </a:xfrm>
            <a:custGeom>
              <a:avLst/>
              <a:gdLst>
                <a:gd name="connsiteX0" fmla="*/ 6291 w 6291"/>
                <a:gd name="connsiteY0" fmla="*/ 8413 h 8413"/>
                <a:gd name="connsiteX1" fmla="*/ 3277 w 6291"/>
                <a:gd name="connsiteY1" fmla="*/ 4808 h 8413"/>
                <a:gd name="connsiteX2" fmla="*/ 0 w 6291"/>
                <a:gd name="connsiteY2" fmla="*/ 0 h 8413"/>
                <a:gd name="connsiteX3" fmla="*/ 6291 w 6291"/>
                <a:gd name="connsiteY3" fmla="*/ 8413 h 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1" h="8413">
                  <a:moveTo>
                    <a:pt x="6291" y="8413"/>
                  </a:moveTo>
                  <a:lnTo>
                    <a:pt x="3277" y="4808"/>
                  </a:lnTo>
                  <a:lnTo>
                    <a:pt x="0" y="0"/>
                  </a:lnTo>
                  <a:lnTo>
                    <a:pt x="6291" y="84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5" name="Frihandsfigur 84"/>
            <p:cNvSpPr/>
            <p:nvPr/>
          </p:nvSpPr>
          <p:spPr>
            <a:xfrm rot="14400000">
              <a:off x="7126035" y="3765203"/>
              <a:ext cx="17731" cy="26013"/>
            </a:xfrm>
            <a:custGeom>
              <a:avLst/>
              <a:gdLst>
                <a:gd name="connsiteX0" fmla="*/ 17731 w 17731"/>
                <a:gd name="connsiteY0" fmla="*/ 26013 h 26013"/>
                <a:gd name="connsiteX1" fmla="*/ 7455 w 17731"/>
                <a:gd name="connsiteY1" fmla="*/ 12272 h 26013"/>
                <a:gd name="connsiteX2" fmla="*/ 0 w 17731"/>
                <a:gd name="connsiteY2" fmla="*/ 0 h 26013"/>
                <a:gd name="connsiteX3" fmla="*/ 17731 w 17731"/>
                <a:gd name="connsiteY3" fmla="*/ 26013 h 2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31" h="26013">
                  <a:moveTo>
                    <a:pt x="17731" y="26013"/>
                  </a:moveTo>
                  <a:lnTo>
                    <a:pt x="7455" y="12272"/>
                  </a:lnTo>
                  <a:lnTo>
                    <a:pt x="0" y="0"/>
                  </a:lnTo>
                  <a:lnTo>
                    <a:pt x="17731" y="260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6" name="Frihandsfigur 85"/>
            <p:cNvSpPr/>
            <p:nvPr/>
          </p:nvSpPr>
          <p:spPr>
            <a:xfrm rot="14400000">
              <a:off x="3969966" y="609740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FC00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7" name="Frihandsfigur 86"/>
            <p:cNvSpPr/>
            <p:nvPr/>
          </p:nvSpPr>
          <p:spPr>
            <a:xfrm rot="7200000">
              <a:off x="3353748" y="2419461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35A2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8" name="Frihandsfigur 87"/>
            <p:cNvSpPr/>
            <p:nvPr/>
          </p:nvSpPr>
          <p:spPr>
            <a:xfrm>
              <a:off x="5221884" y="2044202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158CCE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9" name="Frihandsfigur 88"/>
            <p:cNvSpPr/>
            <p:nvPr/>
          </p:nvSpPr>
          <p:spPr>
            <a:xfrm rot="2211245">
              <a:off x="6329645" y="333284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0" name="Frihandsfigur 89"/>
            <p:cNvSpPr/>
            <p:nvPr/>
          </p:nvSpPr>
          <p:spPr>
            <a:xfrm rot="9406371">
              <a:off x="4801232" y="4256298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1" name="Frihandsfigur 90"/>
            <p:cNvSpPr/>
            <p:nvPr/>
          </p:nvSpPr>
          <p:spPr>
            <a:xfrm rot="16604942">
              <a:off x="4760064" y="246573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27" name="Grupp 126"/>
          <p:cNvGrpSpPr/>
          <p:nvPr/>
        </p:nvGrpSpPr>
        <p:grpSpPr>
          <a:xfrm>
            <a:off x="2679738" y="2183700"/>
            <a:ext cx="2453852" cy="1702752"/>
            <a:chOff x="2074017" y="547340"/>
            <a:chExt cx="4795177" cy="3327420"/>
          </a:xfrm>
        </p:grpSpPr>
        <p:grpSp>
          <p:nvGrpSpPr>
            <p:cNvPr id="46" name="Grupp 45"/>
            <p:cNvGrpSpPr/>
            <p:nvPr/>
          </p:nvGrpSpPr>
          <p:grpSpPr>
            <a:xfrm>
              <a:off x="3319141" y="547340"/>
              <a:ext cx="2304929" cy="2629409"/>
              <a:chOff x="2022557" y="1604932"/>
              <a:chExt cx="2304929" cy="2629409"/>
            </a:xfrm>
          </p:grpSpPr>
          <p:grpSp>
            <p:nvGrpSpPr>
              <p:cNvPr id="47" name="Grupp 46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65" name="Grupp 64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6" name="Grupp 65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7" name="Grupp 6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8" name="Grupp 6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48" name="Grupp 47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49" name="Grupp 48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0" name="Grupp 49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1" name="Grupp 50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2" name="Grupp 5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92" name="Grupp 91"/>
            <p:cNvGrpSpPr/>
            <p:nvPr/>
          </p:nvGrpSpPr>
          <p:grpSpPr>
            <a:xfrm>
              <a:off x="2074017" y="1242092"/>
              <a:ext cx="2304929" cy="2629409"/>
              <a:chOff x="2022557" y="1604932"/>
              <a:chExt cx="2304929" cy="2629409"/>
            </a:xfrm>
          </p:grpSpPr>
          <p:grpSp>
            <p:nvGrpSpPr>
              <p:cNvPr id="93" name="Grupp 92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111" name="Grupp 110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2" name="Grupp 111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3" name="Grupp 112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4" name="Grupp 113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94" name="Grupp 93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95" name="Grupp 94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6" name="Grupp 95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7" name="Grupp 9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8" name="Grupp 9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45" name="Grupp 44"/>
            <p:cNvGrpSpPr/>
            <p:nvPr/>
          </p:nvGrpSpPr>
          <p:grpSpPr>
            <a:xfrm>
              <a:off x="4564265" y="1245351"/>
              <a:ext cx="2304929" cy="2629409"/>
              <a:chOff x="2022557" y="1604932"/>
              <a:chExt cx="2304929" cy="2629409"/>
            </a:xfrm>
          </p:grpSpPr>
          <p:grpSp>
            <p:nvGrpSpPr>
              <p:cNvPr id="27" name="Grupp 26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7" name="Grupp 6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8" name="Grupp 7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" name="Grupp 11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22" name="Grupp 2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2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28" name="Grupp 27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29" name="Grupp 28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0" name="Grupp 29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1" name="Grupp 30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2" name="Grupp 3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</p:grpSp>
      <p:grpSp>
        <p:nvGrpSpPr>
          <p:cNvPr id="2" name="Grupp 1"/>
          <p:cNvGrpSpPr/>
          <p:nvPr/>
        </p:nvGrpSpPr>
        <p:grpSpPr>
          <a:xfrm>
            <a:off x="2692855" y="3985336"/>
            <a:ext cx="2453797" cy="1198351"/>
            <a:chOff x="2692855" y="3985336"/>
            <a:chExt cx="2453797" cy="1198351"/>
          </a:xfrm>
        </p:grpSpPr>
        <p:grpSp>
          <p:nvGrpSpPr>
            <p:cNvPr id="202" name="Grupp 201"/>
            <p:cNvGrpSpPr/>
            <p:nvPr/>
          </p:nvGrpSpPr>
          <p:grpSpPr>
            <a:xfrm>
              <a:off x="3623857" y="3985336"/>
              <a:ext cx="591946" cy="671109"/>
              <a:chOff x="3549360" y="3164731"/>
              <a:chExt cx="680621" cy="771644"/>
            </a:xfrm>
          </p:grpSpPr>
          <p:sp>
            <p:nvSpPr>
              <p:cNvPr id="215" name="Freeform 125"/>
              <p:cNvSpPr/>
              <p:nvPr/>
            </p:nvSpPr>
            <p:spPr>
              <a:xfrm rot="9000000">
                <a:off x="3549360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E4AD03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16" name="Freeform 126"/>
              <p:cNvSpPr/>
              <p:nvPr/>
            </p:nvSpPr>
            <p:spPr>
              <a:xfrm rot="12600000" flipH="1">
                <a:off x="3865205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BE9005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17" name="Freeform 127"/>
              <p:cNvSpPr/>
              <p:nvPr/>
            </p:nvSpPr>
            <p:spPr>
              <a:xfrm rot="5400000">
                <a:off x="3707644" y="3031459"/>
                <a:ext cx="364776" cy="631319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C001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cxnSp>
          <p:nvCxnSpPr>
            <p:cNvPr id="310" name="Rak 309"/>
            <p:cNvCxnSpPr/>
            <p:nvPr/>
          </p:nvCxnSpPr>
          <p:spPr>
            <a:xfrm flipH="1">
              <a:off x="2857165" y="4381802"/>
              <a:ext cx="917546" cy="525573"/>
            </a:xfrm>
            <a:prstGeom prst="line">
              <a:avLst/>
            </a:prstGeom>
            <a:ln w="63500" cap="rnd">
              <a:solidFill>
                <a:srgbClr val="3BFF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0" name="Grupp 169"/>
            <p:cNvGrpSpPr/>
            <p:nvPr/>
          </p:nvGrpSpPr>
          <p:grpSpPr>
            <a:xfrm>
              <a:off x="2692855" y="4510909"/>
              <a:ext cx="591946" cy="671110"/>
              <a:chOff x="3549360" y="3164731"/>
              <a:chExt cx="680621" cy="771644"/>
            </a:xfrm>
          </p:grpSpPr>
          <p:sp>
            <p:nvSpPr>
              <p:cNvPr id="175" name="Freeform 125"/>
              <p:cNvSpPr/>
              <p:nvPr/>
            </p:nvSpPr>
            <p:spPr>
              <a:xfrm rot="9000000">
                <a:off x="3549360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45A2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76" name="Freeform 126"/>
              <p:cNvSpPr/>
              <p:nvPr/>
            </p:nvSpPr>
            <p:spPr>
              <a:xfrm rot="12600000" flipH="1">
                <a:off x="3865205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B6431A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77" name="Freeform 127"/>
              <p:cNvSpPr/>
              <p:nvPr/>
            </p:nvSpPr>
            <p:spPr>
              <a:xfrm rot="5400000">
                <a:off x="3707644" y="3031459"/>
                <a:ext cx="364776" cy="631319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7941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cxnSp>
          <p:nvCxnSpPr>
            <p:cNvPr id="311" name="Rak 310"/>
            <p:cNvCxnSpPr/>
            <p:nvPr/>
          </p:nvCxnSpPr>
          <p:spPr>
            <a:xfrm>
              <a:off x="4063042" y="4381802"/>
              <a:ext cx="921080" cy="525573"/>
            </a:xfrm>
            <a:prstGeom prst="line">
              <a:avLst/>
            </a:prstGeom>
            <a:ln w="63500" cap="rnd">
              <a:solidFill>
                <a:srgbClr val="3BFF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5" name="Grupp 134"/>
            <p:cNvGrpSpPr/>
            <p:nvPr/>
          </p:nvGrpSpPr>
          <p:grpSpPr>
            <a:xfrm>
              <a:off x="4554706" y="4512578"/>
              <a:ext cx="591946" cy="671109"/>
              <a:chOff x="3549360" y="3164731"/>
              <a:chExt cx="680621" cy="771644"/>
            </a:xfrm>
          </p:grpSpPr>
          <p:sp>
            <p:nvSpPr>
              <p:cNvPr id="144" name="Freeform 125"/>
              <p:cNvSpPr/>
              <p:nvPr/>
            </p:nvSpPr>
            <p:spPr>
              <a:xfrm rot="9000000">
                <a:off x="3549360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1499E6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5" name="Freeform 126"/>
              <p:cNvSpPr/>
              <p:nvPr/>
            </p:nvSpPr>
            <p:spPr>
              <a:xfrm rot="12600000" flipH="1">
                <a:off x="3865205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1079B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6" name="Freeform 127"/>
              <p:cNvSpPr/>
              <p:nvPr/>
            </p:nvSpPr>
            <p:spPr>
              <a:xfrm rot="5400000">
                <a:off x="3707644" y="3031459"/>
                <a:ext cx="364776" cy="631319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17ADFF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sp>
        <p:nvSpPr>
          <p:cNvPr id="313" name="textruta 312"/>
          <p:cNvSpPr txBox="1"/>
          <p:nvPr/>
        </p:nvSpPr>
        <p:spPr>
          <a:xfrm>
            <a:off x="5882537" y="3882350"/>
            <a:ext cx="4696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Stream</a:t>
            </a:r>
            <a:r>
              <a:rPr lang="sv-SE" sz="28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2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Analytics</a:t>
            </a:r>
            <a:endParaRPr lang="sv-SE" sz="2800" b="1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  <a:p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Lorem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ipsum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pirum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pärum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kråkan statt i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talleskog</a:t>
            </a:r>
            <a:endParaRPr lang="sv-SE" sz="16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  <a:p>
            <a:endParaRPr lang="sv-SE" sz="28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14" name="textruta 313"/>
          <p:cNvSpPr txBox="1"/>
          <p:nvPr/>
        </p:nvSpPr>
        <p:spPr>
          <a:xfrm>
            <a:off x="5882537" y="2147775"/>
            <a:ext cx="46967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In </a:t>
            </a:r>
            <a:r>
              <a:rPr lang="sv-SE" sz="2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Memory</a:t>
            </a:r>
            <a:r>
              <a:rPr lang="sv-SE" sz="28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Data Grid</a:t>
            </a:r>
          </a:p>
          <a:p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Lorem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ipsum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pirum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pärum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kråkan statt i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talleskog</a:t>
            </a:r>
            <a:endParaRPr lang="sv-SE" sz="16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15" name="textruta 314"/>
          <p:cNvSpPr txBox="1"/>
          <p:nvPr/>
        </p:nvSpPr>
        <p:spPr>
          <a:xfrm>
            <a:off x="5882536" y="500372"/>
            <a:ext cx="35403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proto</a:t>
            </a:r>
            <a:r>
              <a:rPr lang="sv-SE" sz="48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.fabric</a:t>
            </a:r>
            <a:endParaRPr lang="sv-SE" sz="48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990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upp 31"/>
          <p:cNvGrpSpPr/>
          <p:nvPr/>
        </p:nvGrpSpPr>
        <p:grpSpPr>
          <a:xfrm>
            <a:off x="1895542" y="1795108"/>
            <a:ext cx="1252233" cy="1206370"/>
            <a:chOff x="3217369" y="746119"/>
            <a:chExt cx="5318686" cy="5123892"/>
          </a:xfrm>
        </p:grpSpPr>
        <p:sp>
          <p:nvSpPr>
            <p:cNvPr id="33" name="Frihandsfigur 32"/>
            <p:cNvSpPr/>
            <p:nvPr/>
          </p:nvSpPr>
          <p:spPr>
            <a:xfrm rot="14400000">
              <a:off x="5868351" y="1732389"/>
              <a:ext cx="25477" cy="41936"/>
            </a:xfrm>
            <a:custGeom>
              <a:avLst/>
              <a:gdLst>
                <a:gd name="connsiteX0" fmla="*/ 12738 w 25477"/>
                <a:gd name="connsiteY0" fmla="*/ 23248 h 41936"/>
                <a:gd name="connsiteX1" fmla="*/ 0 w 25477"/>
                <a:gd name="connsiteY1" fmla="*/ 41936 h 41936"/>
                <a:gd name="connsiteX2" fmla="*/ 25477 w 25477"/>
                <a:gd name="connsiteY2" fmla="*/ 0 h 41936"/>
                <a:gd name="connsiteX3" fmla="*/ 12738 w 25477"/>
                <a:gd name="connsiteY3" fmla="*/ 23248 h 4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77" h="41936">
                  <a:moveTo>
                    <a:pt x="12738" y="23248"/>
                  </a:moveTo>
                  <a:lnTo>
                    <a:pt x="0" y="41936"/>
                  </a:lnTo>
                  <a:lnTo>
                    <a:pt x="25477" y="0"/>
                  </a:lnTo>
                  <a:lnTo>
                    <a:pt x="12738" y="23248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4" name="Frihandsfigur 33"/>
            <p:cNvSpPr/>
            <p:nvPr/>
          </p:nvSpPr>
          <p:spPr>
            <a:xfrm rot="14400000">
              <a:off x="5820367" y="1731913"/>
              <a:ext cx="23499" cy="42885"/>
            </a:xfrm>
            <a:custGeom>
              <a:avLst/>
              <a:gdLst>
                <a:gd name="connsiteX0" fmla="*/ 13717 w 23499"/>
                <a:gd name="connsiteY0" fmla="*/ 20306 h 42885"/>
                <a:gd name="connsiteX1" fmla="*/ 0 w 23499"/>
                <a:gd name="connsiteY1" fmla="*/ 42885 h 42885"/>
                <a:gd name="connsiteX2" fmla="*/ 23499 w 23499"/>
                <a:gd name="connsiteY2" fmla="*/ 0 h 42885"/>
                <a:gd name="connsiteX3" fmla="*/ 13717 w 23499"/>
                <a:gd name="connsiteY3" fmla="*/ 20306 h 4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99" h="42885">
                  <a:moveTo>
                    <a:pt x="13717" y="20306"/>
                  </a:moveTo>
                  <a:lnTo>
                    <a:pt x="0" y="42885"/>
                  </a:lnTo>
                  <a:lnTo>
                    <a:pt x="23499" y="0"/>
                  </a:lnTo>
                  <a:lnTo>
                    <a:pt x="13717" y="20306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5" name="Frihandsfigur 34"/>
            <p:cNvSpPr/>
            <p:nvPr/>
          </p:nvSpPr>
          <p:spPr>
            <a:xfrm rot="14400000">
              <a:off x="7140656" y="3754994"/>
              <a:ext cx="6291" cy="8413"/>
            </a:xfrm>
            <a:custGeom>
              <a:avLst/>
              <a:gdLst>
                <a:gd name="connsiteX0" fmla="*/ 6291 w 6291"/>
                <a:gd name="connsiteY0" fmla="*/ 8413 h 8413"/>
                <a:gd name="connsiteX1" fmla="*/ 3277 w 6291"/>
                <a:gd name="connsiteY1" fmla="*/ 4808 h 8413"/>
                <a:gd name="connsiteX2" fmla="*/ 0 w 6291"/>
                <a:gd name="connsiteY2" fmla="*/ 0 h 8413"/>
                <a:gd name="connsiteX3" fmla="*/ 6291 w 6291"/>
                <a:gd name="connsiteY3" fmla="*/ 8413 h 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1" h="8413">
                  <a:moveTo>
                    <a:pt x="6291" y="8413"/>
                  </a:moveTo>
                  <a:lnTo>
                    <a:pt x="3277" y="4808"/>
                  </a:lnTo>
                  <a:lnTo>
                    <a:pt x="0" y="0"/>
                  </a:lnTo>
                  <a:lnTo>
                    <a:pt x="6291" y="84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6" name="Frihandsfigur 35"/>
            <p:cNvSpPr/>
            <p:nvPr/>
          </p:nvSpPr>
          <p:spPr>
            <a:xfrm rot="14400000">
              <a:off x="7126035" y="3765203"/>
              <a:ext cx="17731" cy="26013"/>
            </a:xfrm>
            <a:custGeom>
              <a:avLst/>
              <a:gdLst>
                <a:gd name="connsiteX0" fmla="*/ 17731 w 17731"/>
                <a:gd name="connsiteY0" fmla="*/ 26013 h 26013"/>
                <a:gd name="connsiteX1" fmla="*/ 7455 w 17731"/>
                <a:gd name="connsiteY1" fmla="*/ 12272 h 26013"/>
                <a:gd name="connsiteX2" fmla="*/ 0 w 17731"/>
                <a:gd name="connsiteY2" fmla="*/ 0 h 26013"/>
                <a:gd name="connsiteX3" fmla="*/ 17731 w 17731"/>
                <a:gd name="connsiteY3" fmla="*/ 26013 h 2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31" h="26013">
                  <a:moveTo>
                    <a:pt x="17731" y="26013"/>
                  </a:moveTo>
                  <a:lnTo>
                    <a:pt x="7455" y="12272"/>
                  </a:lnTo>
                  <a:lnTo>
                    <a:pt x="0" y="0"/>
                  </a:lnTo>
                  <a:lnTo>
                    <a:pt x="17731" y="260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7" name="Frihandsfigur 36"/>
            <p:cNvSpPr/>
            <p:nvPr/>
          </p:nvSpPr>
          <p:spPr>
            <a:xfrm rot="14400000">
              <a:off x="3969966" y="609740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FC00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8" name="Frihandsfigur 37"/>
            <p:cNvSpPr/>
            <p:nvPr/>
          </p:nvSpPr>
          <p:spPr>
            <a:xfrm rot="7200000">
              <a:off x="3353748" y="2419461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35A2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9" name="Frihandsfigur 38"/>
            <p:cNvSpPr/>
            <p:nvPr/>
          </p:nvSpPr>
          <p:spPr>
            <a:xfrm>
              <a:off x="5221884" y="2044202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158CCE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40" name="Frihandsfigur 39"/>
            <p:cNvSpPr/>
            <p:nvPr/>
          </p:nvSpPr>
          <p:spPr>
            <a:xfrm rot="2211245">
              <a:off x="6329645" y="333284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1" name="Frihandsfigur 40"/>
            <p:cNvSpPr/>
            <p:nvPr/>
          </p:nvSpPr>
          <p:spPr>
            <a:xfrm rot="9406371">
              <a:off x="4801232" y="4256298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2" name="Frihandsfigur 41"/>
            <p:cNvSpPr/>
            <p:nvPr/>
          </p:nvSpPr>
          <p:spPr>
            <a:xfrm rot="16604942">
              <a:off x="4760064" y="246573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43" name="textruta 42"/>
          <p:cNvSpPr txBox="1"/>
          <p:nvPr/>
        </p:nvSpPr>
        <p:spPr>
          <a:xfrm>
            <a:off x="3242901" y="1526373"/>
            <a:ext cx="63491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proto</a:t>
            </a:r>
            <a:r>
              <a:rPr lang="sv-SE" sz="88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.fabric</a:t>
            </a:r>
            <a:endParaRPr lang="sv-SE" sz="88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248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skärm, mörk, gata, mikrovågsugn&#10;&#10;Automatiskt genererad beskrivning">
            <a:extLst>
              <a:ext uri="{FF2B5EF4-FFF2-40B4-BE49-F238E27FC236}">
                <a16:creationId xmlns:a16="http://schemas.microsoft.com/office/drawing/2014/main" id="{4CCB6ADB-D54F-DE4B-8EB6-FF7BF9F0B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" y="607921"/>
            <a:ext cx="12192000" cy="5642158"/>
          </a:xfrm>
          <a:prstGeom prst="rect">
            <a:avLst/>
          </a:prstGeom>
        </p:spPr>
      </p:pic>
      <p:grpSp>
        <p:nvGrpSpPr>
          <p:cNvPr id="60" name="Grupp 59">
            <a:extLst>
              <a:ext uri="{FF2B5EF4-FFF2-40B4-BE49-F238E27FC236}">
                <a16:creationId xmlns:a16="http://schemas.microsoft.com/office/drawing/2014/main" id="{1BA36F38-6641-8747-94A9-C570C3C9DF74}"/>
              </a:ext>
            </a:extLst>
          </p:cNvPr>
          <p:cNvGrpSpPr/>
          <p:nvPr/>
        </p:nvGrpSpPr>
        <p:grpSpPr>
          <a:xfrm>
            <a:off x="2355944" y="4246947"/>
            <a:ext cx="973732" cy="973732"/>
            <a:chOff x="2355944" y="4246947"/>
            <a:chExt cx="973732" cy="973732"/>
          </a:xfrm>
        </p:grpSpPr>
        <p:sp>
          <p:nvSpPr>
            <p:cNvPr id="8" name="Ellips 7">
              <a:extLst>
                <a:ext uri="{FF2B5EF4-FFF2-40B4-BE49-F238E27FC236}">
                  <a16:creationId xmlns:a16="http://schemas.microsoft.com/office/drawing/2014/main" id="{C8AAF710-1DF3-AB44-A661-28053CFF3DEA}"/>
                </a:ext>
              </a:extLst>
            </p:cNvPr>
            <p:cNvSpPr/>
            <p:nvPr/>
          </p:nvSpPr>
          <p:spPr>
            <a:xfrm>
              <a:off x="2355944" y="4246947"/>
              <a:ext cx="973732" cy="973732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9" name="Grupp 8">
              <a:extLst>
                <a:ext uri="{FF2B5EF4-FFF2-40B4-BE49-F238E27FC236}">
                  <a16:creationId xmlns:a16="http://schemas.microsoft.com/office/drawing/2014/main" id="{CD62F0FB-9BC3-4542-ACF2-F1D021D99EAF}"/>
                </a:ext>
              </a:extLst>
            </p:cNvPr>
            <p:cNvGrpSpPr/>
            <p:nvPr/>
          </p:nvGrpSpPr>
          <p:grpSpPr>
            <a:xfrm>
              <a:off x="2555023" y="4396118"/>
              <a:ext cx="589078" cy="675390"/>
              <a:chOff x="2661217" y="2317372"/>
              <a:chExt cx="1638123" cy="1878142"/>
            </a:xfrm>
          </p:grpSpPr>
          <p:grpSp>
            <p:nvGrpSpPr>
              <p:cNvPr id="11" name="Group 3">
                <a:extLst>
                  <a:ext uri="{FF2B5EF4-FFF2-40B4-BE49-F238E27FC236}">
                    <a16:creationId xmlns:a16="http://schemas.microsoft.com/office/drawing/2014/main" id="{9BEE1584-7F0A-C749-9464-4E8B1E752E04}"/>
                  </a:ext>
                </a:extLst>
              </p:cNvPr>
              <p:cNvGrpSpPr/>
              <p:nvPr/>
            </p:nvGrpSpPr>
            <p:grpSpPr>
              <a:xfrm>
                <a:off x="3038336" y="2729258"/>
                <a:ext cx="845749" cy="990942"/>
                <a:chOff x="3464818" y="2490713"/>
                <a:chExt cx="845749" cy="990942"/>
              </a:xfrm>
            </p:grpSpPr>
            <p:grpSp>
              <p:nvGrpSpPr>
                <p:cNvPr id="43" name="Group 41">
                  <a:extLst>
                    <a:ext uri="{FF2B5EF4-FFF2-40B4-BE49-F238E27FC236}">
                      <a16:creationId xmlns:a16="http://schemas.microsoft.com/office/drawing/2014/main" id="{8D192650-8B46-0B49-9724-C479A52D40A6}"/>
                    </a:ext>
                  </a:extLst>
                </p:cNvPr>
                <p:cNvGrpSpPr/>
                <p:nvPr/>
              </p:nvGrpSpPr>
              <p:grpSpPr>
                <a:xfrm>
                  <a:off x="3464818" y="2522797"/>
                  <a:ext cx="845749" cy="958858"/>
                  <a:chOff x="3178679" y="2204279"/>
                  <a:chExt cx="1721001" cy="1951163"/>
                </a:xfrm>
              </p:grpSpPr>
              <p:sp>
                <p:nvSpPr>
                  <p:cNvPr id="45" name="Freeform 43">
                    <a:extLst>
                      <a:ext uri="{FF2B5EF4-FFF2-40B4-BE49-F238E27FC236}">
                        <a16:creationId xmlns:a16="http://schemas.microsoft.com/office/drawing/2014/main" id="{1554A8B2-2AED-E041-9990-6292C5E647DA}"/>
                      </a:ext>
                    </a:extLst>
                  </p:cNvPr>
                  <p:cNvSpPr/>
                  <p:nvPr/>
                </p:nvSpPr>
                <p:spPr>
                  <a:xfrm rot="9000000">
                    <a:off x="3178679" y="25584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4909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6" name="Freeform 44">
                    <a:extLst>
                      <a:ext uri="{FF2B5EF4-FFF2-40B4-BE49-F238E27FC236}">
                        <a16:creationId xmlns:a16="http://schemas.microsoft.com/office/drawing/2014/main" id="{30A5B3BD-A725-3D4D-9D10-1FF17E444CF5}"/>
                      </a:ext>
                    </a:extLst>
                  </p:cNvPr>
                  <p:cNvSpPr/>
                  <p:nvPr/>
                </p:nvSpPr>
                <p:spPr>
                  <a:xfrm rot="12600000" flipH="1">
                    <a:off x="3977316" y="25584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9B00D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7" name="Freeform 45">
                    <a:extLst>
                      <a:ext uri="{FF2B5EF4-FFF2-40B4-BE49-F238E27FC236}">
                        <a16:creationId xmlns:a16="http://schemas.microsoft.com/office/drawing/2014/main" id="{74040EF4-37FC-C246-9DAB-FD8BE23E172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578912" y="18672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C29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sp>
              <p:nvSpPr>
                <p:cNvPr id="44" name="Hexagon 42">
                  <a:extLst>
                    <a:ext uri="{FF2B5EF4-FFF2-40B4-BE49-F238E27FC236}">
                      <a16:creationId xmlns:a16="http://schemas.microsoft.com/office/drawing/2014/main" id="{7B994505-490F-3E4C-80EF-C17CF9770F75}"/>
                    </a:ext>
                  </a:extLst>
                </p:cNvPr>
                <p:cNvSpPr/>
                <p:nvPr/>
              </p:nvSpPr>
              <p:spPr>
                <a:xfrm rot="5400000">
                  <a:off x="3409267" y="2548302"/>
                  <a:ext cx="956852" cy="841673"/>
                </a:xfrm>
                <a:prstGeom prst="hexagon">
                  <a:avLst>
                    <a:gd name="adj" fmla="val 29001"/>
                    <a:gd name="vf" fmla="val 115470"/>
                  </a:avLst>
                </a:prstGeom>
                <a:noFill/>
                <a:ln w="95250" cap="rnd">
                  <a:solidFill>
                    <a:srgbClr val="282828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12" name="Group 103">
                <a:extLst>
                  <a:ext uri="{FF2B5EF4-FFF2-40B4-BE49-F238E27FC236}">
                    <a16:creationId xmlns:a16="http://schemas.microsoft.com/office/drawing/2014/main" id="{A61DD67E-54DB-2E4F-9D7D-89A1964BA7E4}"/>
                  </a:ext>
                </a:extLst>
              </p:cNvPr>
              <p:cNvGrpSpPr/>
              <p:nvPr/>
            </p:nvGrpSpPr>
            <p:grpSpPr>
              <a:xfrm>
                <a:off x="2661217" y="2317372"/>
                <a:ext cx="1638123" cy="1878142"/>
                <a:chOff x="3069153" y="2093342"/>
                <a:chExt cx="1638123" cy="1878142"/>
              </a:xfrm>
            </p:grpSpPr>
            <p:grpSp>
              <p:nvGrpSpPr>
                <p:cNvPr id="13" name="Group 104">
                  <a:extLst>
                    <a:ext uri="{FF2B5EF4-FFF2-40B4-BE49-F238E27FC236}">
                      <a16:creationId xmlns:a16="http://schemas.microsoft.com/office/drawing/2014/main" id="{E23CB05B-06F0-924E-93D8-EF1A825D24A3}"/>
                    </a:ext>
                  </a:extLst>
                </p:cNvPr>
                <p:cNvGrpSpPr/>
                <p:nvPr/>
              </p:nvGrpSpPr>
              <p:grpSpPr>
                <a:xfrm>
                  <a:off x="3071003" y="2919007"/>
                  <a:ext cx="1636273" cy="1052477"/>
                  <a:chOff x="3071003" y="2919007"/>
                  <a:chExt cx="1636273" cy="1052477"/>
                </a:xfrm>
              </p:grpSpPr>
              <p:grpSp>
                <p:nvGrpSpPr>
                  <p:cNvPr id="31" name="Group 122">
                    <a:extLst>
                      <a:ext uri="{FF2B5EF4-FFF2-40B4-BE49-F238E27FC236}">
                        <a16:creationId xmlns:a16="http://schemas.microsoft.com/office/drawing/2014/main" id="{DDCA8EEF-9136-A849-B071-43D3FCB1AD38}"/>
                      </a:ext>
                    </a:extLst>
                  </p:cNvPr>
                  <p:cNvGrpSpPr/>
                  <p:nvPr/>
                </p:nvGrpSpPr>
                <p:grpSpPr>
                  <a:xfrm>
                    <a:off x="3071003" y="2919008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40" name="Freeform 131">
                      <a:extLst>
                        <a:ext uri="{FF2B5EF4-FFF2-40B4-BE49-F238E27FC236}">
                          <a16:creationId xmlns:a16="http://schemas.microsoft.com/office/drawing/2014/main" id="{F4058B0A-1C38-074A-9E73-DE9DAB2D8F6F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45A2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41" name="Freeform 132">
                      <a:extLst>
                        <a:ext uri="{FF2B5EF4-FFF2-40B4-BE49-F238E27FC236}">
                          <a16:creationId xmlns:a16="http://schemas.microsoft.com/office/drawing/2014/main" id="{0796EF81-7B04-1641-B9A3-AF2B85228EEB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B6431A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42" name="Freeform 133">
                      <a:extLst>
                        <a:ext uri="{FF2B5EF4-FFF2-40B4-BE49-F238E27FC236}">
                          <a16:creationId xmlns:a16="http://schemas.microsoft.com/office/drawing/2014/main" id="{4F6DE30D-EDC0-9643-A5D8-43C111155B3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F7940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32" name="Group 123">
                    <a:extLst>
                      <a:ext uri="{FF2B5EF4-FFF2-40B4-BE49-F238E27FC236}">
                        <a16:creationId xmlns:a16="http://schemas.microsoft.com/office/drawing/2014/main" id="{444D6274-9B99-BE4C-A902-309BD991D052}"/>
                      </a:ext>
                    </a:extLst>
                  </p:cNvPr>
                  <p:cNvGrpSpPr/>
                  <p:nvPr/>
                </p:nvGrpSpPr>
                <p:grpSpPr>
                  <a:xfrm>
                    <a:off x="4026655" y="2919007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37" name="Freeform 128">
                      <a:extLst>
                        <a:ext uri="{FF2B5EF4-FFF2-40B4-BE49-F238E27FC236}">
                          <a16:creationId xmlns:a16="http://schemas.microsoft.com/office/drawing/2014/main" id="{EB5E2F7C-001A-5146-ABD7-27575BDAF679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49AE6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38" name="Freeform 129">
                      <a:extLst>
                        <a:ext uri="{FF2B5EF4-FFF2-40B4-BE49-F238E27FC236}">
                          <a16:creationId xmlns:a16="http://schemas.microsoft.com/office/drawing/2014/main" id="{1D74AAC6-7110-E648-98A4-A0E78733C3E9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079B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39" name="Freeform 130">
                      <a:extLst>
                        <a:ext uri="{FF2B5EF4-FFF2-40B4-BE49-F238E27FC236}">
                          <a16:creationId xmlns:a16="http://schemas.microsoft.com/office/drawing/2014/main" id="{58A6616E-CAC7-2842-B40D-0724B7D722E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7AEFF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33" name="Group 124">
                    <a:extLst>
                      <a:ext uri="{FF2B5EF4-FFF2-40B4-BE49-F238E27FC236}">
                        <a16:creationId xmlns:a16="http://schemas.microsoft.com/office/drawing/2014/main" id="{07C442BF-6AE0-114E-B9DB-073970C2D695}"/>
                      </a:ext>
                    </a:extLst>
                  </p:cNvPr>
                  <p:cNvGrpSpPr/>
                  <p:nvPr/>
                </p:nvGrpSpPr>
                <p:grpSpPr>
                  <a:xfrm>
                    <a:off x="3549360" y="3199839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34" name="Freeform 125">
                      <a:extLst>
                        <a:ext uri="{FF2B5EF4-FFF2-40B4-BE49-F238E27FC236}">
                          <a16:creationId xmlns:a16="http://schemas.microsoft.com/office/drawing/2014/main" id="{CB9F05EA-4631-5543-83FC-5FE075DFCE23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E5AD03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35" name="Freeform 126">
                      <a:extLst>
                        <a:ext uri="{FF2B5EF4-FFF2-40B4-BE49-F238E27FC236}">
                          <a16:creationId xmlns:a16="http://schemas.microsoft.com/office/drawing/2014/main" id="{05F90A4D-D12D-7944-8203-AD2FFBE364D4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BD8F06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36" name="Freeform 127">
                      <a:extLst>
                        <a:ext uri="{FF2B5EF4-FFF2-40B4-BE49-F238E27FC236}">
                          <a16:creationId xmlns:a16="http://schemas.microsoft.com/office/drawing/2014/main" id="{6E73BC7E-ED07-044A-9592-CC20F7308D6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FC001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</p:grpSp>
            <p:grpSp>
              <p:nvGrpSpPr>
                <p:cNvPr id="14" name="Group 105">
                  <a:extLst>
                    <a:ext uri="{FF2B5EF4-FFF2-40B4-BE49-F238E27FC236}">
                      <a16:creationId xmlns:a16="http://schemas.microsoft.com/office/drawing/2014/main" id="{2BAF6BB6-5DC2-4E46-BECB-6E116E8CB01E}"/>
                    </a:ext>
                  </a:extLst>
                </p:cNvPr>
                <p:cNvGrpSpPr/>
                <p:nvPr/>
              </p:nvGrpSpPr>
              <p:grpSpPr>
                <a:xfrm>
                  <a:off x="3547724" y="2093342"/>
                  <a:ext cx="680621" cy="771644"/>
                  <a:chOff x="3699910" y="2798832"/>
                  <a:chExt cx="680621" cy="771644"/>
                </a:xfrm>
              </p:grpSpPr>
              <p:sp>
                <p:nvSpPr>
                  <p:cNvPr id="28" name="Freeform 119">
                    <a:extLst>
                      <a:ext uri="{FF2B5EF4-FFF2-40B4-BE49-F238E27FC236}">
                        <a16:creationId xmlns:a16="http://schemas.microsoft.com/office/drawing/2014/main" id="{A74BCE06-B0AA-6644-8FDA-8F137C9752C9}"/>
                      </a:ext>
                    </a:extLst>
                  </p:cNvPr>
                  <p:cNvSpPr/>
                  <p:nvPr/>
                </p:nvSpPr>
                <p:spPr>
                  <a:xfrm rot="9000000">
                    <a:off x="3699910" y="2938909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5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9" name="Freeform 120">
                    <a:extLst>
                      <a:ext uri="{FF2B5EF4-FFF2-40B4-BE49-F238E27FC236}">
                        <a16:creationId xmlns:a16="http://schemas.microsoft.com/office/drawing/2014/main" id="{4425022D-04A0-5F45-860D-6C45C4D4DB91}"/>
                      </a:ext>
                    </a:extLst>
                  </p:cNvPr>
                  <p:cNvSpPr/>
                  <p:nvPr/>
                </p:nvSpPr>
                <p:spPr>
                  <a:xfrm rot="12600000" flipH="1">
                    <a:off x="4015755" y="2938909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D8F0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0" name="Freeform 121">
                    <a:extLst>
                      <a:ext uri="{FF2B5EF4-FFF2-40B4-BE49-F238E27FC236}">
                        <a16:creationId xmlns:a16="http://schemas.microsoft.com/office/drawing/2014/main" id="{DD90D594-35A7-E44A-9FB0-C6E771DCACA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858194" y="2665560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5" name="Group 106">
                  <a:extLst>
                    <a:ext uri="{FF2B5EF4-FFF2-40B4-BE49-F238E27FC236}">
                      <a16:creationId xmlns:a16="http://schemas.microsoft.com/office/drawing/2014/main" id="{7EDF4135-CCD3-9B4B-B3EB-4304B62734DE}"/>
                    </a:ext>
                  </a:extLst>
                </p:cNvPr>
                <p:cNvGrpSpPr/>
                <p:nvPr/>
              </p:nvGrpSpPr>
              <p:grpSpPr>
                <a:xfrm>
                  <a:off x="3069153" y="2365599"/>
                  <a:ext cx="1636273" cy="1052477"/>
                  <a:chOff x="3071003" y="2919007"/>
                  <a:chExt cx="1636273" cy="1052477"/>
                </a:xfrm>
              </p:grpSpPr>
              <p:grpSp>
                <p:nvGrpSpPr>
                  <p:cNvPr id="16" name="Group 107">
                    <a:extLst>
                      <a:ext uri="{FF2B5EF4-FFF2-40B4-BE49-F238E27FC236}">
                        <a16:creationId xmlns:a16="http://schemas.microsoft.com/office/drawing/2014/main" id="{5B722E45-0F69-A44F-818B-EB3998B0F1AA}"/>
                      </a:ext>
                    </a:extLst>
                  </p:cNvPr>
                  <p:cNvGrpSpPr/>
                  <p:nvPr/>
                </p:nvGrpSpPr>
                <p:grpSpPr>
                  <a:xfrm>
                    <a:off x="3071003" y="2919008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25" name="Freeform 116">
                      <a:extLst>
                        <a:ext uri="{FF2B5EF4-FFF2-40B4-BE49-F238E27FC236}">
                          <a16:creationId xmlns:a16="http://schemas.microsoft.com/office/drawing/2014/main" id="{F4BCE251-87D8-DA4E-9636-DFB444C35484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49AE6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26" name="Freeform 117">
                      <a:extLst>
                        <a:ext uri="{FF2B5EF4-FFF2-40B4-BE49-F238E27FC236}">
                          <a16:creationId xmlns:a16="http://schemas.microsoft.com/office/drawing/2014/main" id="{3C608516-E1B3-E946-A682-417EC9580AD5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079B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27" name="Freeform 118">
                      <a:extLst>
                        <a:ext uri="{FF2B5EF4-FFF2-40B4-BE49-F238E27FC236}">
                          <a16:creationId xmlns:a16="http://schemas.microsoft.com/office/drawing/2014/main" id="{27F35685-0406-594D-B389-CA5BCB2EC13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7AEFF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17" name="Group 108">
                    <a:extLst>
                      <a:ext uri="{FF2B5EF4-FFF2-40B4-BE49-F238E27FC236}">
                        <a16:creationId xmlns:a16="http://schemas.microsoft.com/office/drawing/2014/main" id="{12EBBD32-DDD1-8842-A682-D428E7C9C689}"/>
                      </a:ext>
                    </a:extLst>
                  </p:cNvPr>
                  <p:cNvGrpSpPr/>
                  <p:nvPr/>
                </p:nvGrpSpPr>
                <p:grpSpPr>
                  <a:xfrm>
                    <a:off x="4026655" y="2919007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22" name="Freeform 113">
                      <a:extLst>
                        <a:ext uri="{FF2B5EF4-FFF2-40B4-BE49-F238E27FC236}">
                          <a16:creationId xmlns:a16="http://schemas.microsoft.com/office/drawing/2014/main" id="{BB9F9D18-863B-A24A-9394-DC90AEA1319D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55A2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23" name="Freeform 114">
                      <a:extLst>
                        <a:ext uri="{FF2B5EF4-FFF2-40B4-BE49-F238E27FC236}">
                          <a16:creationId xmlns:a16="http://schemas.microsoft.com/office/drawing/2014/main" id="{855DB46F-1EE4-9546-9F5E-60C92BC4013B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B6431A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24" name="Freeform 115">
                      <a:extLst>
                        <a:ext uri="{FF2B5EF4-FFF2-40B4-BE49-F238E27FC236}">
                          <a16:creationId xmlns:a16="http://schemas.microsoft.com/office/drawing/2014/main" id="{698AB581-7935-8B4A-B043-A4286555A74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F7940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18" name="Group 109">
                    <a:extLst>
                      <a:ext uri="{FF2B5EF4-FFF2-40B4-BE49-F238E27FC236}">
                        <a16:creationId xmlns:a16="http://schemas.microsoft.com/office/drawing/2014/main" id="{F04753E6-5328-744A-AE5E-FA9998694A55}"/>
                      </a:ext>
                    </a:extLst>
                  </p:cNvPr>
                  <p:cNvGrpSpPr/>
                  <p:nvPr/>
                </p:nvGrpSpPr>
                <p:grpSpPr>
                  <a:xfrm>
                    <a:off x="3549360" y="3199839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19" name="Freeform 110">
                      <a:extLst>
                        <a:ext uri="{FF2B5EF4-FFF2-40B4-BE49-F238E27FC236}">
                          <a16:creationId xmlns:a16="http://schemas.microsoft.com/office/drawing/2014/main" id="{9B6E67D2-90E0-F347-8F82-0DB912323F72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7"/>
                      <a:ext cx="922363" cy="1596965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49AE6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20" name="Freeform 111">
                      <a:extLst>
                        <a:ext uri="{FF2B5EF4-FFF2-40B4-BE49-F238E27FC236}">
                          <a16:creationId xmlns:a16="http://schemas.microsoft.com/office/drawing/2014/main" id="{723E6CC9-6821-3B46-A586-47B5AC81CF64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079B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21" name="Freeform 112">
                      <a:extLst>
                        <a:ext uri="{FF2B5EF4-FFF2-40B4-BE49-F238E27FC236}">
                          <a16:creationId xmlns:a16="http://schemas.microsoft.com/office/drawing/2014/main" id="{1C46E35C-6691-7C4B-8AD6-8CA125A4F08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7AEFF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</p:grpSp>
          </p:grpSp>
        </p:grpSp>
      </p:grpSp>
      <p:pic>
        <p:nvPicPr>
          <p:cNvPr id="51" name="Bildobjekt 50">
            <a:extLst>
              <a:ext uri="{FF2B5EF4-FFF2-40B4-BE49-F238E27FC236}">
                <a16:creationId xmlns:a16="http://schemas.microsoft.com/office/drawing/2014/main" id="{F40FA01B-627F-BE46-829F-BEC90423FF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2" t="8556" r="30935" b="9070"/>
          <a:stretch/>
        </p:blipFill>
        <p:spPr>
          <a:xfrm>
            <a:off x="2355944" y="2119806"/>
            <a:ext cx="987237" cy="982495"/>
          </a:xfrm>
          <a:prstGeom prst="ellipse">
            <a:avLst/>
          </a:prstGeom>
          <a:ln w="12700">
            <a:solidFill>
              <a:srgbClr val="6C879C"/>
            </a:solidFill>
          </a:ln>
        </p:spPr>
      </p:pic>
      <p:grpSp>
        <p:nvGrpSpPr>
          <p:cNvPr id="52" name="Grupp 51">
            <a:extLst>
              <a:ext uri="{FF2B5EF4-FFF2-40B4-BE49-F238E27FC236}">
                <a16:creationId xmlns:a16="http://schemas.microsoft.com/office/drawing/2014/main" id="{6EA0A546-3021-9446-BC02-7A5BD9B194F0}"/>
              </a:ext>
            </a:extLst>
          </p:cNvPr>
          <p:cNvGrpSpPr/>
          <p:nvPr/>
        </p:nvGrpSpPr>
        <p:grpSpPr>
          <a:xfrm>
            <a:off x="6497638" y="4211948"/>
            <a:ext cx="987237" cy="987237"/>
            <a:chOff x="3889738" y="956345"/>
            <a:chExt cx="2707780" cy="2707780"/>
          </a:xfrm>
        </p:grpSpPr>
        <p:sp>
          <p:nvSpPr>
            <p:cNvPr id="53" name="Ellips 52">
              <a:extLst>
                <a:ext uri="{FF2B5EF4-FFF2-40B4-BE49-F238E27FC236}">
                  <a16:creationId xmlns:a16="http://schemas.microsoft.com/office/drawing/2014/main" id="{572C2B2A-4B62-D04D-A73D-8038154FF971}"/>
                </a:ext>
              </a:extLst>
            </p:cNvPr>
            <p:cNvSpPr/>
            <p:nvPr/>
          </p:nvSpPr>
          <p:spPr>
            <a:xfrm>
              <a:off x="3889738" y="956345"/>
              <a:ext cx="2707780" cy="270778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54" name="Bild 53">
              <a:extLst>
                <a:ext uri="{FF2B5EF4-FFF2-40B4-BE49-F238E27FC236}">
                  <a16:creationId xmlns:a16="http://schemas.microsoft.com/office/drawing/2014/main" id="{8D0F3B17-C78C-CF4C-BECD-140862DB5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89057" y="956345"/>
              <a:ext cx="2460726" cy="2671507"/>
            </a:xfrm>
            <a:prstGeom prst="rect">
              <a:avLst/>
            </a:prstGeom>
          </p:spPr>
        </p:pic>
      </p:grpSp>
      <p:grpSp>
        <p:nvGrpSpPr>
          <p:cNvPr id="59" name="Grupp 58">
            <a:extLst>
              <a:ext uri="{FF2B5EF4-FFF2-40B4-BE49-F238E27FC236}">
                <a16:creationId xmlns:a16="http://schemas.microsoft.com/office/drawing/2014/main" id="{CF53FE92-3CD4-1B46-B36A-3B8E99B12BB1}"/>
              </a:ext>
            </a:extLst>
          </p:cNvPr>
          <p:cNvGrpSpPr/>
          <p:nvPr/>
        </p:nvGrpSpPr>
        <p:grpSpPr>
          <a:xfrm>
            <a:off x="6497637" y="2119806"/>
            <a:ext cx="987237" cy="987237"/>
            <a:chOff x="6497637" y="2119806"/>
            <a:chExt cx="987237" cy="987237"/>
          </a:xfrm>
        </p:grpSpPr>
        <p:sp>
          <p:nvSpPr>
            <p:cNvPr id="56" name="Ellips 55">
              <a:extLst>
                <a:ext uri="{FF2B5EF4-FFF2-40B4-BE49-F238E27FC236}">
                  <a16:creationId xmlns:a16="http://schemas.microsoft.com/office/drawing/2014/main" id="{2BE65173-0771-B740-A680-FBD3CB9FE58B}"/>
                </a:ext>
              </a:extLst>
            </p:cNvPr>
            <p:cNvSpPr/>
            <p:nvPr/>
          </p:nvSpPr>
          <p:spPr>
            <a:xfrm>
              <a:off x="6497637" y="2119806"/>
              <a:ext cx="987237" cy="987237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58" name="Bildobjekt 57">
              <a:extLst>
                <a:ext uri="{FF2B5EF4-FFF2-40B4-BE49-F238E27FC236}">
                  <a16:creationId xmlns:a16="http://schemas.microsoft.com/office/drawing/2014/main" id="{824CA18A-6E54-3B4F-B9C7-12AA82ABA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95005" y="2314803"/>
              <a:ext cx="592499" cy="5924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2399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skärm, mörk, gata, mikrovågsugn&#10;&#10;Automatiskt genererad beskrivning">
            <a:extLst>
              <a:ext uri="{FF2B5EF4-FFF2-40B4-BE49-F238E27FC236}">
                <a16:creationId xmlns:a16="http://schemas.microsoft.com/office/drawing/2014/main" id="{4CCB6ADB-D54F-DE4B-8EB6-FF7BF9F0B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" y="607921"/>
            <a:ext cx="12192000" cy="5642158"/>
          </a:xfrm>
          <a:prstGeom prst="rect">
            <a:avLst/>
          </a:prstGeom>
        </p:spPr>
      </p:pic>
      <p:sp>
        <p:nvSpPr>
          <p:cNvPr id="8" name="Ellips 7">
            <a:extLst>
              <a:ext uri="{FF2B5EF4-FFF2-40B4-BE49-F238E27FC236}">
                <a16:creationId xmlns:a16="http://schemas.microsoft.com/office/drawing/2014/main" id="{C8AAF710-1DF3-AB44-A661-28053CFF3DEA}"/>
              </a:ext>
            </a:extLst>
          </p:cNvPr>
          <p:cNvSpPr/>
          <p:nvPr/>
        </p:nvSpPr>
        <p:spPr>
          <a:xfrm>
            <a:off x="2355944" y="4246947"/>
            <a:ext cx="973732" cy="973732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51" name="Bildobjekt 50">
            <a:extLst>
              <a:ext uri="{FF2B5EF4-FFF2-40B4-BE49-F238E27FC236}">
                <a16:creationId xmlns:a16="http://schemas.microsoft.com/office/drawing/2014/main" id="{F40FA01B-627F-BE46-829F-BEC90423FF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2" t="8556" r="30935" b="9070"/>
          <a:stretch/>
        </p:blipFill>
        <p:spPr>
          <a:xfrm>
            <a:off x="2355944" y="2119806"/>
            <a:ext cx="987237" cy="982495"/>
          </a:xfrm>
          <a:prstGeom prst="ellipse">
            <a:avLst/>
          </a:prstGeom>
          <a:ln w="12700">
            <a:solidFill>
              <a:srgbClr val="6C879C"/>
            </a:solidFill>
          </a:ln>
        </p:spPr>
      </p:pic>
      <p:sp>
        <p:nvSpPr>
          <p:cNvPr id="56" name="Ellips 55">
            <a:extLst>
              <a:ext uri="{FF2B5EF4-FFF2-40B4-BE49-F238E27FC236}">
                <a16:creationId xmlns:a16="http://schemas.microsoft.com/office/drawing/2014/main" id="{2BE65173-0771-B740-A680-FBD3CB9FE58B}"/>
              </a:ext>
            </a:extLst>
          </p:cNvPr>
          <p:cNvSpPr/>
          <p:nvPr/>
        </p:nvSpPr>
        <p:spPr>
          <a:xfrm>
            <a:off x="6497637" y="2119806"/>
            <a:ext cx="987237" cy="987237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49" name="Grupp 48">
            <a:extLst>
              <a:ext uri="{FF2B5EF4-FFF2-40B4-BE49-F238E27FC236}">
                <a16:creationId xmlns:a16="http://schemas.microsoft.com/office/drawing/2014/main" id="{990B4F68-4BEE-3942-8D95-A567906EAB18}"/>
              </a:ext>
            </a:extLst>
          </p:cNvPr>
          <p:cNvGrpSpPr/>
          <p:nvPr/>
        </p:nvGrpSpPr>
        <p:grpSpPr>
          <a:xfrm>
            <a:off x="2439586" y="4512028"/>
            <a:ext cx="806447" cy="393841"/>
            <a:chOff x="2692855" y="3985336"/>
            <a:chExt cx="2453797" cy="1198351"/>
          </a:xfrm>
        </p:grpSpPr>
        <p:grpSp>
          <p:nvGrpSpPr>
            <p:cNvPr id="50" name="Grupp 49">
              <a:extLst>
                <a:ext uri="{FF2B5EF4-FFF2-40B4-BE49-F238E27FC236}">
                  <a16:creationId xmlns:a16="http://schemas.microsoft.com/office/drawing/2014/main" id="{A473ABD0-2A56-D34F-8528-849F2ADAD43B}"/>
                </a:ext>
              </a:extLst>
            </p:cNvPr>
            <p:cNvGrpSpPr/>
            <p:nvPr/>
          </p:nvGrpSpPr>
          <p:grpSpPr>
            <a:xfrm>
              <a:off x="3623857" y="3985336"/>
              <a:ext cx="591946" cy="671109"/>
              <a:chOff x="3549360" y="3164731"/>
              <a:chExt cx="680621" cy="771644"/>
            </a:xfrm>
          </p:grpSpPr>
          <p:sp>
            <p:nvSpPr>
              <p:cNvPr id="68" name="Freeform 125">
                <a:extLst>
                  <a:ext uri="{FF2B5EF4-FFF2-40B4-BE49-F238E27FC236}">
                    <a16:creationId xmlns:a16="http://schemas.microsoft.com/office/drawing/2014/main" id="{0D1C49A2-B14C-6348-847C-74237E8B25CC}"/>
                  </a:ext>
                </a:extLst>
              </p:cNvPr>
              <p:cNvSpPr/>
              <p:nvPr/>
            </p:nvSpPr>
            <p:spPr>
              <a:xfrm rot="9000000">
                <a:off x="3549360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E4AD03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9" name="Freeform 126">
                <a:extLst>
                  <a:ext uri="{FF2B5EF4-FFF2-40B4-BE49-F238E27FC236}">
                    <a16:creationId xmlns:a16="http://schemas.microsoft.com/office/drawing/2014/main" id="{F1602BE7-8BEE-B94D-8952-0EDCF8950044}"/>
                  </a:ext>
                </a:extLst>
              </p:cNvPr>
              <p:cNvSpPr/>
              <p:nvPr/>
            </p:nvSpPr>
            <p:spPr>
              <a:xfrm rot="12600000" flipH="1">
                <a:off x="3865205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BE9005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0" name="Freeform 127">
                <a:extLst>
                  <a:ext uri="{FF2B5EF4-FFF2-40B4-BE49-F238E27FC236}">
                    <a16:creationId xmlns:a16="http://schemas.microsoft.com/office/drawing/2014/main" id="{63336B34-B00B-DD43-8423-498B7240D53A}"/>
                  </a:ext>
                </a:extLst>
              </p:cNvPr>
              <p:cNvSpPr/>
              <p:nvPr/>
            </p:nvSpPr>
            <p:spPr>
              <a:xfrm rot="5400000">
                <a:off x="3707644" y="3031459"/>
                <a:ext cx="364776" cy="631319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C001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cxnSp>
          <p:nvCxnSpPr>
            <p:cNvPr id="55" name="Rak 54">
              <a:extLst>
                <a:ext uri="{FF2B5EF4-FFF2-40B4-BE49-F238E27FC236}">
                  <a16:creationId xmlns:a16="http://schemas.microsoft.com/office/drawing/2014/main" id="{BA199CE2-19B1-F34B-AAD8-7A83944E7319}"/>
                </a:ext>
              </a:extLst>
            </p:cNvPr>
            <p:cNvCxnSpPr/>
            <p:nvPr/>
          </p:nvCxnSpPr>
          <p:spPr>
            <a:xfrm flipH="1">
              <a:off x="2857165" y="4381802"/>
              <a:ext cx="917546" cy="525573"/>
            </a:xfrm>
            <a:prstGeom prst="line">
              <a:avLst/>
            </a:prstGeom>
            <a:ln w="31750" cap="rnd">
              <a:solidFill>
                <a:srgbClr val="3BFF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upp 56">
              <a:extLst>
                <a:ext uri="{FF2B5EF4-FFF2-40B4-BE49-F238E27FC236}">
                  <a16:creationId xmlns:a16="http://schemas.microsoft.com/office/drawing/2014/main" id="{74A5E79F-6432-3E4C-A621-4BD91181B0F5}"/>
                </a:ext>
              </a:extLst>
            </p:cNvPr>
            <p:cNvGrpSpPr/>
            <p:nvPr/>
          </p:nvGrpSpPr>
          <p:grpSpPr>
            <a:xfrm>
              <a:off x="2692855" y="4510909"/>
              <a:ext cx="591946" cy="671110"/>
              <a:chOff x="3549360" y="3164731"/>
              <a:chExt cx="680621" cy="771644"/>
            </a:xfrm>
          </p:grpSpPr>
          <p:sp>
            <p:nvSpPr>
              <p:cNvPr id="65" name="Freeform 125">
                <a:extLst>
                  <a:ext uri="{FF2B5EF4-FFF2-40B4-BE49-F238E27FC236}">
                    <a16:creationId xmlns:a16="http://schemas.microsoft.com/office/drawing/2014/main" id="{8E9A6BE2-507F-394E-8E2D-16C63AF9EBEC}"/>
                  </a:ext>
                </a:extLst>
              </p:cNvPr>
              <p:cNvSpPr/>
              <p:nvPr/>
            </p:nvSpPr>
            <p:spPr>
              <a:xfrm rot="9000000">
                <a:off x="3549360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45A2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6" name="Freeform 126">
                <a:extLst>
                  <a:ext uri="{FF2B5EF4-FFF2-40B4-BE49-F238E27FC236}">
                    <a16:creationId xmlns:a16="http://schemas.microsoft.com/office/drawing/2014/main" id="{EB2A6509-4E16-9248-867C-8531C355FBF0}"/>
                  </a:ext>
                </a:extLst>
              </p:cNvPr>
              <p:cNvSpPr/>
              <p:nvPr/>
            </p:nvSpPr>
            <p:spPr>
              <a:xfrm rot="12600000" flipH="1">
                <a:off x="3865205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B6431A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7" name="Freeform 127">
                <a:extLst>
                  <a:ext uri="{FF2B5EF4-FFF2-40B4-BE49-F238E27FC236}">
                    <a16:creationId xmlns:a16="http://schemas.microsoft.com/office/drawing/2014/main" id="{620A8638-E5B8-9B41-9989-202A848882CA}"/>
                  </a:ext>
                </a:extLst>
              </p:cNvPr>
              <p:cNvSpPr/>
              <p:nvPr/>
            </p:nvSpPr>
            <p:spPr>
              <a:xfrm rot="5400000">
                <a:off x="3707644" y="3031459"/>
                <a:ext cx="364776" cy="631319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7941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cxnSp>
          <p:nvCxnSpPr>
            <p:cNvPr id="60" name="Rak 59">
              <a:extLst>
                <a:ext uri="{FF2B5EF4-FFF2-40B4-BE49-F238E27FC236}">
                  <a16:creationId xmlns:a16="http://schemas.microsoft.com/office/drawing/2014/main" id="{BB3D0D89-731A-0B43-BB3F-5C554C2F01D8}"/>
                </a:ext>
              </a:extLst>
            </p:cNvPr>
            <p:cNvCxnSpPr/>
            <p:nvPr/>
          </p:nvCxnSpPr>
          <p:spPr>
            <a:xfrm>
              <a:off x="4063042" y="4381802"/>
              <a:ext cx="921080" cy="525573"/>
            </a:xfrm>
            <a:prstGeom prst="line">
              <a:avLst/>
            </a:prstGeom>
            <a:ln w="31750" cap="rnd">
              <a:solidFill>
                <a:srgbClr val="3BFF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upp 60">
              <a:extLst>
                <a:ext uri="{FF2B5EF4-FFF2-40B4-BE49-F238E27FC236}">
                  <a16:creationId xmlns:a16="http://schemas.microsoft.com/office/drawing/2014/main" id="{08EBCADA-5163-AD4A-B1C6-ACDDE8CB4747}"/>
                </a:ext>
              </a:extLst>
            </p:cNvPr>
            <p:cNvGrpSpPr/>
            <p:nvPr/>
          </p:nvGrpSpPr>
          <p:grpSpPr>
            <a:xfrm>
              <a:off x="4554706" y="4512578"/>
              <a:ext cx="591946" cy="671109"/>
              <a:chOff x="3549360" y="3164731"/>
              <a:chExt cx="680621" cy="771644"/>
            </a:xfrm>
          </p:grpSpPr>
          <p:sp>
            <p:nvSpPr>
              <p:cNvPr id="62" name="Freeform 125">
                <a:extLst>
                  <a:ext uri="{FF2B5EF4-FFF2-40B4-BE49-F238E27FC236}">
                    <a16:creationId xmlns:a16="http://schemas.microsoft.com/office/drawing/2014/main" id="{CDBD172B-179A-EF4F-AEBC-634A7EE3D131}"/>
                  </a:ext>
                </a:extLst>
              </p:cNvPr>
              <p:cNvSpPr/>
              <p:nvPr/>
            </p:nvSpPr>
            <p:spPr>
              <a:xfrm rot="9000000">
                <a:off x="3549360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1499E6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3" name="Freeform 126">
                <a:extLst>
                  <a:ext uri="{FF2B5EF4-FFF2-40B4-BE49-F238E27FC236}">
                    <a16:creationId xmlns:a16="http://schemas.microsoft.com/office/drawing/2014/main" id="{82E5780F-5D98-1940-8644-24E57772F225}"/>
                  </a:ext>
                </a:extLst>
              </p:cNvPr>
              <p:cNvSpPr/>
              <p:nvPr/>
            </p:nvSpPr>
            <p:spPr>
              <a:xfrm rot="12600000" flipH="1">
                <a:off x="3865205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1079B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4" name="Freeform 127">
                <a:extLst>
                  <a:ext uri="{FF2B5EF4-FFF2-40B4-BE49-F238E27FC236}">
                    <a16:creationId xmlns:a16="http://schemas.microsoft.com/office/drawing/2014/main" id="{E219C5B8-3063-9E43-8D9C-2DC01AB12715}"/>
                  </a:ext>
                </a:extLst>
              </p:cNvPr>
              <p:cNvSpPr/>
              <p:nvPr/>
            </p:nvSpPr>
            <p:spPr>
              <a:xfrm rot="5400000">
                <a:off x="3707644" y="3031459"/>
                <a:ext cx="364776" cy="631319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17ADFF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sp>
        <p:nvSpPr>
          <p:cNvPr id="72" name="Ellips 71">
            <a:extLst>
              <a:ext uri="{FF2B5EF4-FFF2-40B4-BE49-F238E27FC236}">
                <a16:creationId xmlns:a16="http://schemas.microsoft.com/office/drawing/2014/main" id="{B52D1323-7DCD-034C-8066-202095960401}"/>
              </a:ext>
            </a:extLst>
          </p:cNvPr>
          <p:cNvSpPr/>
          <p:nvPr/>
        </p:nvSpPr>
        <p:spPr>
          <a:xfrm>
            <a:off x="6504388" y="4241827"/>
            <a:ext cx="973732" cy="973732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11" name="Grupp 110">
            <a:extLst>
              <a:ext uri="{FF2B5EF4-FFF2-40B4-BE49-F238E27FC236}">
                <a16:creationId xmlns:a16="http://schemas.microsoft.com/office/drawing/2014/main" id="{FA592DC6-CE52-9645-9D7F-E837FCA064A8}"/>
              </a:ext>
            </a:extLst>
          </p:cNvPr>
          <p:cNvGrpSpPr/>
          <p:nvPr/>
        </p:nvGrpSpPr>
        <p:grpSpPr>
          <a:xfrm>
            <a:off x="6709937" y="2287349"/>
            <a:ext cx="569080" cy="561840"/>
            <a:chOff x="2007622" y="2133197"/>
            <a:chExt cx="1218606" cy="1203103"/>
          </a:xfrm>
        </p:grpSpPr>
        <p:sp>
          <p:nvSpPr>
            <p:cNvPr id="112" name="Parallellogram 111">
              <a:extLst>
                <a:ext uri="{FF2B5EF4-FFF2-40B4-BE49-F238E27FC236}">
                  <a16:creationId xmlns:a16="http://schemas.microsoft.com/office/drawing/2014/main" id="{6FBB5870-A45D-AD41-A3C9-B7B02529A31C}"/>
                </a:ext>
              </a:extLst>
            </p:cNvPr>
            <p:cNvSpPr/>
            <p:nvPr/>
          </p:nvSpPr>
          <p:spPr>
            <a:xfrm>
              <a:off x="2007622" y="2133197"/>
              <a:ext cx="802247" cy="1203103"/>
            </a:xfrm>
            <a:prstGeom prst="parallelogram">
              <a:avLst>
                <a:gd name="adj" fmla="val 52301"/>
              </a:avLst>
            </a:prstGeom>
            <a:gradFill>
              <a:gsLst>
                <a:gs pos="51000">
                  <a:srgbClr val="4969B3"/>
                </a:gs>
                <a:gs pos="25000">
                  <a:srgbClr val="443065"/>
                </a:gs>
                <a:gs pos="97000">
                  <a:srgbClr val="3F9DD7"/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13" name="Frihandsfigur 112">
              <a:extLst>
                <a:ext uri="{FF2B5EF4-FFF2-40B4-BE49-F238E27FC236}">
                  <a16:creationId xmlns:a16="http://schemas.microsoft.com/office/drawing/2014/main" id="{BD821625-428A-C04C-8EE1-D2BA91B2D8B2}"/>
                </a:ext>
              </a:extLst>
            </p:cNvPr>
            <p:cNvSpPr/>
            <p:nvPr/>
          </p:nvSpPr>
          <p:spPr>
            <a:xfrm flipH="1">
              <a:off x="2428819" y="2133197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10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114" name="Frihandsfigur 113">
              <a:extLst>
                <a:ext uri="{FF2B5EF4-FFF2-40B4-BE49-F238E27FC236}">
                  <a16:creationId xmlns:a16="http://schemas.microsoft.com/office/drawing/2014/main" id="{89BCE9D1-5C60-284D-9F86-8C768A5F4671}"/>
                </a:ext>
              </a:extLst>
            </p:cNvPr>
            <p:cNvSpPr/>
            <p:nvPr/>
          </p:nvSpPr>
          <p:spPr>
            <a:xfrm flipH="1">
              <a:off x="2614728" y="2133197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9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  <p:grpSp>
        <p:nvGrpSpPr>
          <p:cNvPr id="73" name="Grupp 72">
            <a:extLst>
              <a:ext uri="{FF2B5EF4-FFF2-40B4-BE49-F238E27FC236}">
                <a16:creationId xmlns:a16="http://schemas.microsoft.com/office/drawing/2014/main" id="{F2C86495-D427-104C-8FE4-326FCEE9EE53}"/>
              </a:ext>
            </a:extLst>
          </p:cNvPr>
          <p:cNvGrpSpPr/>
          <p:nvPr/>
        </p:nvGrpSpPr>
        <p:grpSpPr>
          <a:xfrm>
            <a:off x="6703467" y="4390998"/>
            <a:ext cx="589078" cy="675390"/>
            <a:chOff x="2661217" y="2317372"/>
            <a:chExt cx="1638123" cy="1878142"/>
          </a:xfrm>
        </p:grpSpPr>
        <p:grpSp>
          <p:nvGrpSpPr>
            <p:cNvPr id="74" name="Group 3">
              <a:extLst>
                <a:ext uri="{FF2B5EF4-FFF2-40B4-BE49-F238E27FC236}">
                  <a16:creationId xmlns:a16="http://schemas.microsoft.com/office/drawing/2014/main" id="{C45E7BDC-E993-3F45-B6CA-7C7136A18E7E}"/>
                </a:ext>
              </a:extLst>
            </p:cNvPr>
            <p:cNvGrpSpPr/>
            <p:nvPr/>
          </p:nvGrpSpPr>
          <p:grpSpPr>
            <a:xfrm>
              <a:off x="3038336" y="2729258"/>
              <a:ext cx="845749" cy="990942"/>
              <a:chOff x="3464818" y="2490713"/>
              <a:chExt cx="845749" cy="990942"/>
            </a:xfrm>
          </p:grpSpPr>
          <p:grpSp>
            <p:nvGrpSpPr>
              <p:cNvPr id="106" name="Group 41">
                <a:extLst>
                  <a:ext uri="{FF2B5EF4-FFF2-40B4-BE49-F238E27FC236}">
                    <a16:creationId xmlns:a16="http://schemas.microsoft.com/office/drawing/2014/main" id="{CA993696-38E9-3C49-87DA-FAB6CA7DE6C2}"/>
                  </a:ext>
                </a:extLst>
              </p:cNvPr>
              <p:cNvGrpSpPr/>
              <p:nvPr/>
            </p:nvGrpSpPr>
            <p:grpSpPr>
              <a:xfrm>
                <a:off x="3464818" y="2522797"/>
                <a:ext cx="845749" cy="958858"/>
                <a:chOff x="3178679" y="2204279"/>
                <a:chExt cx="1721001" cy="1951163"/>
              </a:xfrm>
            </p:grpSpPr>
            <p:sp>
              <p:nvSpPr>
                <p:cNvPr id="108" name="Freeform 43">
                  <a:extLst>
                    <a:ext uri="{FF2B5EF4-FFF2-40B4-BE49-F238E27FC236}">
                      <a16:creationId xmlns:a16="http://schemas.microsoft.com/office/drawing/2014/main" id="{8FFE7863-E309-8741-A78B-F96C382F1864}"/>
                    </a:ext>
                  </a:extLst>
                </p:cNvPr>
                <p:cNvSpPr/>
                <p:nvPr/>
              </p:nvSpPr>
              <p:spPr>
                <a:xfrm rot="9000000">
                  <a:off x="3178679" y="25584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4909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09" name="Freeform 44">
                  <a:extLst>
                    <a:ext uri="{FF2B5EF4-FFF2-40B4-BE49-F238E27FC236}">
                      <a16:creationId xmlns:a16="http://schemas.microsoft.com/office/drawing/2014/main" id="{803E90E0-2A18-4349-BAEE-11CA51F97EE3}"/>
                    </a:ext>
                  </a:extLst>
                </p:cNvPr>
                <p:cNvSpPr/>
                <p:nvPr/>
              </p:nvSpPr>
              <p:spPr>
                <a:xfrm rot="12600000" flipH="1">
                  <a:off x="3977316" y="25584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9B00D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10" name="Freeform 45">
                  <a:extLst>
                    <a:ext uri="{FF2B5EF4-FFF2-40B4-BE49-F238E27FC236}">
                      <a16:creationId xmlns:a16="http://schemas.microsoft.com/office/drawing/2014/main" id="{AE06B549-DF47-B944-8DC9-D928AE335590}"/>
                    </a:ext>
                  </a:extLst>
                </p:cNvPr>
                <p:cNvSpPr/>
                <p:nvPr/>
              </p:nvSpPr>
              <p:spPr>
                <a:xfrm rot="5400000">
                  <a:off x="3578912" y="1867293"/>
                  <a:ext cx="922363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C29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107" name="Hexagon 42">
                <a:extLst>
                  <a:ext uri="{FF2B5EF4-FFF2-40B4-BE49-F238E27FC236}">
                    <a16:creationId xmlns:a16="http://schemas.microsoft.com/office/drawing/2014/main" id="{C54BAFBF-0FAC-D540-9F64-2337D12862C0}"/>
                  </a:ext>
                </a:extLst>
              </p:cNvPr>
              <p:cNvSpPr/>
              <p:nvPr/>
            </p:nvSpPr>
            <p:spPr>
              <a:xfrm rot="5400000">
                <a:off x="3409267" y="2548302"/>
                <a:ext cx="956852" cy="841673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95250" cap="rnd">
                <a:solidFill>
                  <a:srgbClr val="282828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75" name="Group 103">
              <a:extLst>
                <a:ext uri="{FF2B5EF4-FFF2-40B4-BE49-F238E27FC236}">
                  <a16:creationId xmlns:a16="http://schemas.microsoft.com/office/drawing/2014/main" id="{BB04A23E-2D82-6B4D-A5AC-62259C8842E6}"/>
                </a:ext>
              </a:extLst>
            </p:cNvPr>
            <p:cNvGrpSpPr/>
            <p:nvPr/>
          </p:nvGrpSpPr>
          <p:grpSpPr>
            <a:xfrm>
              <a:off x="2661217" y="2317372"/>
              <a:ext cx="1638123" cy="1878142"/>
              <a:chOff x="3069153" y="2093342"/>
              <a:chExt cx="1638123" cy="1878142"/>
            </a:xfrm>
          </p:grpSpPr>
          <p:grpSp>
            <p:nvGrpSpPr>
              <p:cNvPr id="76" name="Group 104">
                <a:extLst>
                  <a:ext uri="{FF2B5EF4-FFF2-40B4-BE49-F238E27FC236}">
                    <a16:creationId xmlns:a16="http://schemas.microsoft.com/office/drawing/2014/main" id="{174C1D51-1CEE-774A-A4A8-CA67B49AA178}"/>
                  </a:ext>
                </a:extLst>
              </p:cNvPr>
              <p:cNvGrpSpPr/>
              <p:nvPr/>
            </p:nvGrpSpPr>
            <p:grpSpPr>
              <a:xfrm>
                <a:off x="3071003" y="2919007"/>
                <a:ext cx="1636273" cy="1052477"/>
                <a:chOff x="3071003" y="2919007"/>
                <a:chExt cx="1636273" cy="1052477"/>
              </a:xfrm>
            </p:grpSpPr>
            <p:grpSp>
              <p:nvGrpSpPr>
                <p:cNvPr id="94" name="Group 122">
                  <a:extLst>
                    <a:ext uri="{FF2B5EF4-FFF2-40B4-BE49-F238E27FC236}">
                      <a16:creationId xmlns:a16="http://schemas.microsoft.com/office/drawing/2014/main" id="{066EB66E-0C16-5D4C-92BA-2126B2B89997}"/>
                    </a:ext>
                  </a:extLst>
                </p:cNvPr>
                <p:cNvGrpSpPr/>
                <p:nvPr/>
              </p:nvGrpSpPr>
              <p:grpSpPr>
                <a:xfrm>
                  <a:off x="3071003" y="2919008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03" name="Freeform 131">
                    <a:extLst>
                      <a:ext uri="{FF2B5EF4-FFF2-40B4-BE49-F238E27FC236}">
                        <a16:creationId xmlns:a16="http://schemas.microsoft.com/office/drawing/2014/main" id="{C556A613-C004-3241-8DF7-7A843839A109}"/>
                      </a:ext>
                    </a:extLst>
                  </p:cNvPr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4" name="Freeform 132">
                    <a:extLst>
                      <a:ext uri="{FF2B5EF4-FFF2-40B4-BE49-F238E27FC236}">
                        <a16:creationId xmlns:a16="http://schemas.microsoft.com/office/drawing/2014/main" id="{2AA4A4D0-CFB4-1541-83C5-B263C6E4820E}"/>
                      </a:ext>
                    </a:extLst>
                  </p:cNvPr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5" name="Freeform 133">
                    <a:extLst>
                      <a:ext uri="{FF2B5EF4-FFF2-40B4-BE49-F238E27FC236}">
                        <a16:creationId xmlns:a16="http://schemas.microsoft.com/office/drawing/2014/main" id="{D3906213-8B21-B847-A160-281B204257D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0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5" name="Group 123">
                  <a:extLst>
                    <a:ext uri="{FF2B5EF4-FFF2-40B4-BE49-F238E27FC236}">
                      <a16:creationId xmlns:a16="http://schemas.microsoft.com/office/drawing/2014/main" id="{90FB8ADA-A48D-BE4C-80A6-53554BFE4E9B}"/>
                    </a:ext>
                  </a:extLst>
                </p:cNvPr>
                <p:cNvGrpSpPr/>
                <p:nvPr/>
              </p:nvGrpSpPr>
              <p:grpSpPr>
                <a:xfrm>
                  <a:off x="4026655" y="2919007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00" name="Freeform 128">
                    <a:extLst>
                      <a:ext uri="{FF2B5EF4-FFF2-40B4-BE49-F238E27FC236}">
                        <a16:creationId xmlns:a16="http://schemas.microsoft.com/office/drawing/2014/main" id="{286AA224-3F32-D24C-A1AE-D7F39523C01C}"/>
                      </a:ext>
                    </a:extLst>
                  </p:cNvPr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A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1" name="Freeform 129">
                    <a:extLst>
                      <a:ext uri="{FF2B5EF4-FFF2-40B4-BE49-F238E27FC236}">
                        <a16:creationId xmlns:a16="http://schemas.microsoft.com/office/drawing/2014/main" id="{28E489CE-8D1D-4A41-A79F-D22566199C9D}"/>
                      </a:ext>
                    </a:extLst>
                  </p:cNvPr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2" name="Freeform 130">
                    <a:extLst>
                      <a:ext uri="{FF2B5EF4-FFF2-40B4-BE49-F238E27FC236}">
                        <a16:creationId xmlns:a16="http://schemas.microsoft.com/office/drawing/2014/main" id="{80F4F47B-EAF4-924A-AC79-3E0D297C4AE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E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6" name="Group 124">
                  <a:extLst>
                    <a:ext uri="{FF2B5EF4-FFF2-40B4-BE49-F238E27FC236}">
                      <a16:creationId xmlns:a16="http://schemas.microsoft.com/office/drawing/2014/main" id="{3EACC259-D713-954C-A409-816568404426}"/>
                    </a:ext>
                  </a:extLst>
                </p:cNvPr>
                <p:cNvGrpSpPr/>
                <p:nvPr/>
              </p:nvGrpSpPr>
              <p:grpSpPr>
                <a:xfrm>
                  <a:off x="3549360" y="3199839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97" name="Freeform 125">
                    <a:extLst>
                      <a:ext uri="{FF2B5EF4-FFF2-40B4-BE49-F238E27FC236}">
                        <a16:creationId xmlns:a16="http://schemas.microsoft.com/office/drawing/2014/main" id="{282E6E37-3744-8B41-84A7-C88018D5848F}"/>
                      </a:ext>
                    </a:extLst>
                  </p:cNvPr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5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8" name="Freeform 126">
                    <a:extLst>
                      <a:ext uri="{FF2B5EF4-FFF2-40B4-BE49-F238E27FC236}">
                        <a16:creationId xmlns:a16="http://schemas.microsoft.com/office/drawing/2014/main" id="{8FF0F463-741A-C64F-89CD-6D184F0A98B3}"/>
                      </a:ext>
                    </a:extLst>
                  </p:cNvPr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D8F0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9" name="Freeform 127">
                    <a:extLst>
                      <a:ext uri="{FF2B5EF4-FFF2-40B4-BE49-F238E27FC236}">
                        <a16:creationId xmlns:a16="http://schemas.microsoft.com/office/drawing/2014/main" id="{88000E5B-890B-4C4E-8215-39540CD0DA3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77" name="Group 105">
                <a:extLst>
                  <a:ext uri="{FF2B5EF4-FFF2-40B4-BE49-F238E27FC236}">
                    <a16:creationId xmlns:a16="http://schemas.microsoft.com/office/drawing/2014/main" id="{31D182B3-9941-7D4E-A230-7D9CE5B72A7C}"/>
                  </a:ext>
                </a:extLst>
              </p:cNvPr>
              <p:cNvGrpSpPr/>
              <p:nvPr/>
            </p:nvGrpSpPr>
            <p:grpSpPr>
              <a:xfrm>
                <a:off x="3547724" y="2093342"/>
                <a:ext cx="680621" cy="771644"/>
                <a:chOff x="3699910" y="2798832"/>
                <a:chExt cx="680621" cy="771644"/>
              </a:xfrm>
            </p:grpSpPr>
            <p:sp>
              <p:nvSpPr>
                <p:cNvPr id="91" name="Freeform 119">
                  <a:extLst>
                    <a:ext uri="{FF2B5EF4-FFF2-40B4-BE49-F238E27FC236}">
                      <a16:creationId xmlns:a16="http://schemas.microsoft.com/office/drawing/2014/main" id="{DC966524-62C6-AE45-AEFF-5B446FFD27D0}"/>
                    </a:ext>
                  </a:extLst>
                </p:cNvPr>
                <p:cNvSpPr/>
                <p:nvPr/>
              </p:nvSpPr>
              <p:spPr>
                <a:xfrm rot="9000000">
                  <a:off x="3699910" y="2938909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E5AD03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92" name="Freeform 120">
                  <a:extLst>
                    <a:ext uri="{FF2B5EF4-FFF2-40B4-BE49-F238E27FC236}">
                      <a16:creationId xmlns:a16="http://schemas.microsoft.com/office/drawing/2014/main" id="{20233C3D-B696-7941-8F5D-8741EA7DAE6E}"/>
                    </a:ext>
                  </a:extLst>
                </p:cNvPr>
                <p:cNvSpPr/>
                <p:nvPr/>
              </p:nvSpPr>
              <p:spPr>
                <a:xfrm rot="12600000" flipH="1">
                  <a:off x="4015755" y="2938909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D8F0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93" name="Freeform 121">
                  <a:extLst>
                    <a:ext uri="{FF2B5EF4-FFF2-40B4-BE49-F238E27FC236}">
                      <a16:creationId xmlns:a16="http://schemas.microsoft.com/office/drawing/2014/main" id="{B2A3B094-44D1-684C-82DA-85156902BF24}"/>
                    </a:ext>
                  </a:extLst>
                </p:cNvPr>
                <p:cNvSpPr/>
                <p:nvPr/>
              </p:nvSpPr>
              <p:spPr>
                <a:xfrm rot="5400000">
                  <a:off x="3858194" y="2665560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78" name="Group 106">
                <a:extLst>
                  <a:ext uri="{FF2B5EF4-FFF2-40B4-BE49-F238E27FC236}">
                    <a16:creationId xmlns:a16="http://schemas.microsoft.com/office/drawing/2014/main" id="{A2101954-2596-5448-895E-62BAD8814F40}"/>
                  </a:ext>
                </a:extLst>
              </p:cNvPr>
              <p:cNvGrpSpPr/>
              <p:nvPr/>
            </p:nvGrpSpPr>
            <p:grpSpPr>
              <a:xfrm>
                <a:off x="3069153" y="2365599"/>
                <a:ext cx="1636273" cy="1052477"/>
                <a:chOff x="3071003" y="2919007"/>
                <a:chExt cx="1636273" cy="1052477"/>
              </a:xfrm>
            </p:grpSpPr>
            <p:grpSp>
              <p:nvGrpSpPr>
                <p:cNvPr id="79" name="Group 107">
                  <a:extLst>
                    <a:ext uri="{FF2B5EF4-FFF2-40B4-BE49-F238E27FC236}">
                      <a16:creationId xmlns:a16="http://schemas.microsoft.com/office/drawing/2014/main" id="{36105576-E346-5341-B8CF-21A69FCF9F70}"/>
                    </a:ext>
                  </a:extLst>
                </p:cNvPr>
                <p:cNvGrpSpPr/>
                <p:nvPr/>
              </p:nvGrpSpPr>
              <p:grpSpPr>
                <a:xfrm>
                  <a:off x="3071003" y="2919008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88" name="Freeform 116">
                    <a:extLst>
                      <a:ext uri="{FF2B5EF4-FFF2-40B4-BE49-F238E27FC236}">
                        <a16:creationId xmlns:a16="http://schemas.microsoft.com/office/drawing/2014/main" id="{A1B2D935-B1D8-BD4E-8716-D7655AFD54EA}"/>
                      </a:ext>
                    </a:extLst>
                  </p:cNvPr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A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9" name="Freeform 117">
                    <a:extLst>
                      <a:ext uri="{FF2B5EF4-FFF2-40B4-BE49-F238E27FC236}">
                        <a16:creationId xmlns:a16="http://schemas.microsoft.com/office/drawing/2014/main" id="{3C810B34-7735-3246-AC1B-D8D179EEE6DA}"/>
                      </a:ext>
                    </a:extLst>
                  </p:cNvPr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0" name="Freeform 118">
                    <a:extLst>
                      <a:ext uri="{FF2B5EF4-FFF2-40B4-BE49-F238E27FC236}">
                        <a16:creationId xmlns:a16="http://schemas.microsoft.com/office/drawing/2014/main" id="{5C0F67F5-E417-1148-B726-045FE157C83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E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80" name="Group 108">
                  <a:extLst>
                    <a:ext uri="{FF2B5EF4-FFF2-40B4-BE49-F238E27FC236}">
                      <a16:creationId xmlns:a16="http://schemas.microsoft.com/office/drawing/2014/main" id="{F6BC967E-A9EC-AA4E-8215-32AD7A0ACAEA}"/>
                    </a:ext>
                  </a:extLst>
                </p:cNvPr>
                <p:cNvGrpSpPr/>
                <p:nvPr/>
              </p:nvGrpSpPr>
              <p:grpSpPr>
                <a:xfrm>
                  <a:off x="4026655" y="2919007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85" name="Freeform 113">
                    <a:extLst>
                      <a:ext uri="{FF2B5EF4-FFF2-40B4-BE49-F238E27FC236}">
                        <a16:creationId xmlns:a16="http://schemas.microsoft.com/office/drawing/2014/main" id="{4E74C4B7-B898-AF4F-85C5-0E82F59E4D73}"/>
                      </a:ext>
                    </a:extLst>
                  </p:cNvPr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5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6" name="Freeform 114">
                    <a:extLst>
                      <a:ext uri="{FF2B5EF4-FFF2-40B4-BE49-F238E27FC236}">
                        <a16:creationId xmlns:a16="http://schemas.microsoft.com/office/drawing/2014/main" id="{16729934-CB19-8E4D-B91C-3F741BD4C27C}"/>
                      </a:ext>
                    </a:extLst>
                  </p:cNvPr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7" name="Freeform 115">
                    <a:extLst>
                      <a:ext uri="{FF2B5EF4-FFF2-40B4-BE49-F238E27FC236}">
                        <a16:creationId xmlns:a16="http://schemas.microsoft.com/office/drawing/2014/main" id="{5F360C50-6743-8141-B369-2EB96E27809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0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81" name="Group 109">
                  <a:extLst>
                    <a:ext uri="{FF2B5EF4-FFF2-40B4-BE49-F238E27FC236}">
                      <a16:creationId xmlns:a16="http://schemas.microsoft.com/office/drawing/2014/main" id="{D27E877D-0C17-E94E-A32E-0886A100D0B0}"/>
                    </a:ext>
                  </a:extLst>
                </p:cNvPr>
                <p:cNvGrpSpPr/>
                <p:nvPr/>
              </p:nvGrpSpPr>
              <p:grpSpPr>
                <a:xfrm>
                  <a:off x="3549360" y="3199839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82" name="Freeform 110">
                    <a:extLst>
                      <a:ext uri="{FF2B5EF4-FFF2-40B4-BE49-F238E27FC236}">
                        <a16:creationId xmlns:a16="http://schemas.microsoft.com/office/drawing/2014/main" id="{B08FCFC0-4323-6742-80FE-3A2D50D0B1D4}"/>
                      </a:ext>
                    </a:extLst>
                  </p:cNvPr>
                  <p:cNvSpPr/>
                  <p:nvPr/>
                </p:nvSpPr>
                <p:spPr>
                  <a:xfrm rot="9000000">
                    <a:off x="3026279" y="2406077"/>
                    <a:ext cx="922363" cy="1596965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A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3" name="Freeform 111">
                    <a:extLst>
                      <a:ext uri="{FF2B5EF4-FFF2-40B4-BE49-F238E27FC236}">
                        <a16:creationId xmlns:a16="http://schemas.microsoft.com/office/drawing/2014/main" id="{80CF0273-295C-114C-B162-BA7E03A621A5}"/>
                      </a:ext>
                    </a:extLst>
                  </p:cNvPr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4" name="Freeform 112">
                    <a:extLst>
                      <a:ext uri="{FF2B5EF4-FFF2-40B4-BE49-F238E27FC236}">
                        <a16:creationId xmlns:a16="http://schemas.microsoft.com/office/drawing/2014/main" id="{52F2A685-02E4-7540-A806-5194215D83F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E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468538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1"/>
          <p:cNvSpPr/>
          <p:nvPr/>
        </p:nvSpPr>
        <p:spPr>
          <a:xfrm>
            <a:off x="387927" y="529495"/>
            <a:ext cx="10196945" cy="5735474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Rectangle 3"/>
          <p:cNvSpPr/>
          <p:nvPr/>
        </p:nvSpPr>
        <p:spPr>
          <a:xfrm>
            <a:off x="1369292" y="529495"/>
            <a:ext cx="2482953" cy="5735474"/>
          </a:xfrm>
          <a:prstGeom prst="rect">
            <a:avLst/>
          </a:prstGeom>
          <a:solidFill>
            <a:srgbClr val="17AEFF"/>
          </a:solidFill>
          <a:ln w="1016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>
              <a:solidFill>
                <a:schemeClr val="bg1"/>
              </a:solidFill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1210036" y="812252"/>
            <a:ext cx="2801467" cy="4988028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1079B2"/>
          </a:solidFill>
          <a:ln w="101600">
            <a:solidFill>
              <a:srgbClr val="373F48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44386" y="963569"/>
            <a:ext cx="1658274" cy="30423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sv-SE" sz="1400" b="1" dirty="0">
                <a:solidFill>
                  <a:schemeClr val="bg1"/>
                </a:solidFill>
              </a:rPr>
              <a:t>Event-driven </a:t>
            </a:r>
            <a:r>
              <a:rPr lang="sv-SE" sz="1400" b="1" dirty="0" err="1">
                <a:solidFill>
                  <a:schemeClr val="bg1"/>
                </a:solidFill>
              </a:rPr>
              <a:t>thread</a:t>
            </a:r>
            <a:endParaRPr lang="sv-SE" sz="1400" b="1" dirty="0">
              <a:solidFill>
                <a:schemeClr val="bg1"/>
              </a:solidFill>
            </a:endParaRPr>
          </a:p>
        </p:txBody>
      </p:sp>
      <p:grpSp>
        <p:nvGrpSpPr>
          <p:cNvPr id="54" name="ActorRef"/>
          <p:cNvGrpSpPr/>
          <p:nvPr/>
        </p:nvGrpSpPr>
        <p:grpSpPr>
          <a:xfrm>
            <a:off x="4767682" y="2040245"/>
            <a:ext cx="4738905" cy="493646"/>
            <a:chOff x="4490592" y="2013665"/>
            <a:chExt cx="4738905" cy="493646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4490592" y="2306413"/>
              <a:ext cx="4738905" cy="1"/>
            </a:xfrm>
            <a:prstGeom prst="straightConnector1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7488982" y="2013665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17AEFF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PID</a:t>
              </a:r>
            </a:p>
          </p:txBody>
        </p:sp>
      </p:grpSp>
      <p:sp>
        <p:nvSpPr>
          <p:cNvPr id="30" name="Rounded Rectangle 29"/>
          <p:cNvSpPr/>
          <p:nvPr/>
        </p:nvSpPr>
        <p:spPr>
          <a:xfrm>
            <a:off x="1655752" y="1645697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FF794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sz="1400" b="1" dirty="0" err="1"/>
              <a:t>Actor</a:t>
            </a:r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</p:txBody>
      </p:sp>
      <p:sp>
        <p:nvSpPr>
          <p:cNvPr id="31" name="State"/>
          <p:cNvSpPr/>
          <p:nvPr/>
        </p:nvSpPr>
        <p:spPr>
          <a:xfrm>
            <a:off x="1745796" y="31951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State</a:t>
            </a:r>
          </a:p>
        </p:txBody>
      </p:sp>
      <p:sp>
        <p:nvSpPr>
          <p:cNvPr id="33" name="Supervisor"/>
          <p:cNvSpPr/>
          <p:nvPr/>
        </p:nvSpPr>
        <p:spPr>
          <a:xfrm>
            <a:off x="1745796" y="3677780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Supervision</a:t>
            </a:r>
            <a:endParaRPr lang="sv-SE" sz="1600" b="1" dirty="0"/>
          </a:p>
        </p:txBody>
      </p:sp>
      <p:sp>
        <p:nvSpPr>
          <p:cNvPr id="34" name="Children"/>
          <p:cNvSpPr/>
          <p:nvPr/>
        </p:nvSpPr>
        <p:spPr>
          <a:xfrm>
            <a:off x="1745795" y="41597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Children</a:t>
            </a:r>
          </a:p>
        </p:txBody>
      </p:sp>
      <p:sp>
        <p:nvSpPr>
          <p:cNvPr id="38" name="Can 37"/>
          <p:cNvSpPr/>
          <p:nvPr/>
        </p:nvSpPr>
        <p:spPr>
          <a:xfrm rot="5400000">
            <a:off x="2936987" y="885917"/>
            <a:ext cx="493645" cy="2893316"/>
          </a:xfrm>
          <a:prstGeom prst="can">
            <a:avLst>
              <a:gd name="adj" fmla="val 33701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3348937" y="217682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685398" y="217682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4014114" y="217682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945011" y="2216293"/>
            <a:ext cx="1169772" cy="222421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solidFill>
                  <a:schemeClr val="bg1"/>
                </a:solidFill>
              </a:rPr>
              <a:t>Mailbox</a:t>
            </a:r>
          </a:p>
        </p:txBody>
      </p:sp>
      <p:sp>
        <p:nvSpPr>
          <p:cNvPr id="32" name="Behavior"/>
          <p:cNvSpPr/>
          <p:nvPr/>
        </p:nvSpPr>
        <p:spPr>
          <a:xfrm>
            <a:off x="1745796" y="2700734"/>
            <a:ext cx="1697182" cy="414197"/>
          </a:xfrm>
          <a:prstGeom prst="roundRect">
            <a:avLst>
              <a:gd name="adj" fmla="val 6176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Behavior</a:t>
            </a:r>
            <a:endParaRPr lang="sv-SE" sz="1400" b="1" dirty="0"/>
          </a:p>
        </p:txBody>
      </p:sp>
      <p:sp>
        <p:nvSpPr>
          <p:cNvPr id="39" name="Rounded Rectangle 38"/>
          <p:cNvSpPr/>
          <p:nvPr/>
        </p:nvSpPr>
        <p:spPr>
          <a:xfrm>
            <a:off x="3013007" y="217682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770870" y="1732582"/>
            <a:ext cx="1506773" cy="840795"/>
            <a:chOff x="5493780" y="1732582"/>
            <a:chExt cx="1506773" cy="840795"/>
          </a:xfrm>
          <a:solidFill>
            <a:schemeClr val="bg1"/>
          </a:solidFill>
        </p:grpSpPr>
        <p:sp>
          <p:nvSpPr>
            <p:cNvPr id="46" name="Freeform 45"/>
            <p:cNvSpPr/>
            <p:nvPr/>
          </p:nvSpPr>
          <p:spPr>
            <a:xfrm>
              <a:off x="5493780" y="1732582"/>
              <a:ext cx="1506773" cy="840795"/>
            </a:xfrm>
            <a:custGeom>
              <a:avLst/>
              <a:gdLst>
                <a:gd name="connsiteX0" fmla="*/ 811534 w 1506773"/>
                <a:gd name="connsiteY0" fmla="*/ 0 h 840795"/>
                <a:gd name="connsiteX1" fmla="*/ 1148366 w 1506773"/>
                <a:gd name="connsiteY1" fmla="*/ 336832 h 840795"/>
                <a:gd name="connsiteX2" fmla="*/ 1145772 w 1506773"/>
                <a:gd name="connsiteY2" fmla="*/ 362569 h 840795"/>
                <a:gd name="connsiteX3" fmla="*/ 1156708 w 1506773"/>
                <a:gd name="connsiteY3" fmla="*/ 356633 h 840795"/>
                <a:gd name="connsiteX4" fmla="*/ 1254791 w 1506773"/>
                <a:gd name="connsiteY4" fmla="*/ 336831 h 840795"/>
                <a:gd name="connsiteX5" fmla="*/ 1506773 w 1506773"/>
                <a:gd name="connsiteY5" fmla="*/ 588813 h 840795"/>
                <a:gd name="connsiteX6" fmla="*/ 1254791 w 1506773"/>
                <a:gd name="connsiteY6" fmla="*/ 840795 h 840795"/>
                <a:gd name="connsiteX7" fmla="*/ 219803 w 1506773"/>
                <a:gd name="connsiteY7" fmla="*/ 840795 h 840795"/>
                <a:gd name="connsiteX8" fmla="*/ 219803 w 1506773"/>
                <a:gd name="connsiteY8" fmla="*/ 838500 h 840795"/>
                <a:gd name="connsiteX9" fmla="*/ 197036 w 1506773"/>
                <a:gd name="connsiteY9" fmla="*/ 840795 h 840795"/>
                <a:gd name="connsiteX10" fmla="*/ 0 w 1506773"/>
                <a:gd name="connsiteY10" fmla="*/ 643759 h 840795"/>
                <a:gd name="connsiteX11" fmla="*/ 157326 w 1506773"/>
                <a:gd name="connsiteY11" fmla="*/ 450726 h 840795"/>
                <a:gd name="connsiteX12" fmla="*/ 182581 w 1506773"/>
                <a:gd name="connsiteY12" fmla="*/ 448180 h 840795"/>
                <a:gd name="connsiteX13" fmla="*/ 199751 w 1506773"/>
                <a:gd name="connsiteY13" fmla="*/ 363136 h 840795"/>
                <a:gd name="connsiteX14" fmla="*/ 403134 w 1506773"/>
                <a:gd name="connsiteY14" fmla="*/ 228325 h 840795"/>
                <a:gd name="connsiteX15" fmla="*/ 447618 w 1506773"/>
                <a:gd name="connsiteY15" fmla="*/ 232809 h 840795"/>
                <a:gd name="connsiteX16" fmla="*/ 488795 w 1506773"/>
                <a:gd name="connsiteY16" fmla="*/ 245592 h 840795"/>
                <a:gd name="connsiteX17" fmla="*/ 501172 w 1506773"/>
                <a:gd name="connsiteY17" fmla="*/ 205722 h 840795"/>
                <a:gd name="connsiteX18" fmla="*/ 811534 w 1506773"/>
                <a:gd name="connsiteY18" fmla="*/ 0 h 84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6773" h="840795">
                  <a:moveTo>
                    <a:pt x="811534" y="0"/>
                  </a:moveTo>
                  <a:cubicBezTo>
                    <a:pt x="997561" y="0"/>
                    <a:pt x="1148366" y="150805"/>
                    <a:pt x="1148366" y="336832"/>
                  </a:cubicBezTo>
                  <a:lnTo>
                    <a:pt x="1145772" y="362569"/>
                  </a:lnTo>
                  <a:lnTo>
                    <a:pt x="1156708" y="356633"/>
                  </a:lnTo>
                  <a:cubicBezTo>
                    <a:pt x="1186855" y="343882"/>
                    <a:pt x="1220000" y="336831"/>
                    <a:pt x="1254791" y="336831"/>
                  </a:cubicBezTo>
                  <a:cubicBezTo>
                    <a:pt x="1393957" y="336831"/>
                    <a:pt x="1506773" y="449647"/>
                    <a:pt x="1506773" y="588813"/>
                  </a:cubicBezTo>
                  <a:cubicBezTo>
                    <a:pt x="1506773" y="727979"/>
                    <a:pt x="1393957" y="840795"/>
                    <a:pt x="1254791" y="840795"/>
                  </a:cubicBezTo>
                  <a:lnTo>
                    <a:pt x="219803" y="840795"/>
                  </a:lnTo>
                  <a:lnTo>
                    <a:pt x="219803" y="838500"/>
                  </a:lnTo>
                  <a:lnTo>
                    <a:pt x="197036" y="840795"/>
                  </a:lnTo>
                  <a:cubicBezTo>
                    <a:pt x="88216" y="840795"/>
                    <a:pt x="0" y="752579"/>
                    <a:pt x="0" y="643759"/>
                  </a:cubicBezTo>
                  <a:cubicBezTo>
                    <a:pt x="0" y="548542"/>
                    <a:pt x="67540" y="469099"/>
                    <a:pt x="157326" y="450726"/>
                  </a:cubicBezTo>
                  <a:lnTo>
                    <a:pt x="182581" y="448180"/>
                  </a:lnTo>
                  <a:lnTo>
                    <a:pt x="199751" y="363136"/>
                  </a:lnTo>
                  <a:cubicBezTo>
                    <a:pt x="233259" y="283913"/>
                    <a:pt x="311705" y="228325"/>
                    <a:pt x="403134" y="228325"/>
                  </a:cubicBezTo>
                  <a:cubicBezTo>
                    <a:pt x="418372" y="228325"/>
                    <a:pt x="433249" y="229869"/>
                    <a:pt x="447618" y="232809"/>
                  </a:cubicBezTo>
                  <a:lnTo>
                    <a:pt x="488795" y="245592"/>
                  </a:lnTo>
                  <a:lnTo>
                    <a:pt x="501172" y="205722"/>
                  </a:lnTo>
                  <a:cubicBezTo>
                    <a:pt x="552306" y="84828"/>
                    <a:pt x="672014" y="0"/>
                    <a:pt x="81153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sz="140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74174" y="2126343"/>
              <a:ext cx="899477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Transport</a:t>
              </a:r>
            </a:p>
          </p:txBody>
        </p:sp>
      </p:grpSp>
      <p:sp>
        <p:nvSpPr>
          <p:cNvPr id="63" name="Rounded Rectangle 41"/>
          <p:cNvSpPr/>
          <p:nvPr/>
        </p:nvSpPr>
        <p:spPr>
          <a:xfrm>
            <a:off x="9588751" y="218231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21392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"/>
          <p:cNvSpPr/>
          <p:nvPr/>
        </p:nvSpPr>
        <p:spPr>
          <a:xfrm>
            <a:off x="929321" y="455433"/>
            <a:ext cx="10307782" cy="5797817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9" name="Freeform 38"/>
          <p:cNvSpPr/>
          <p:nvPr/>
        </p:nvSpPr>
        <p:spPr>
          <a:xfrm>
            <a:off x="8088518" y="2054648"/>
            <a:ext cx="2613089" cy="2613088"/>
          </a:xfrm>
          <a:custGeom>
            <a:avLst/>
            <a:gdLst>
              <a:gd name="connsiteX0" fmla="*/ 675551 w 2613089"/>
              <a:gd name="connsiteY0" fmla="*/ 2336863 h 2613088"/>
              <a:gd name="connsiteX1" fmla="*/ 927753 w 2613089"/>
              <a:gd name="connsiteY1" fmla="*/ 2336863 h 2613088"/>
              <a:gd name="connsiteX2" fmla="*/ 801652 w 2613089"/>
              <a:gd name="connsiteY2" fmla="*/ 2613088 h 2613088"/>
              <a:gd name="connsiteX3" fmla="*/ 1012145 w 2613089"/>
              <a:gd name="connsiteY3" fmla="*/ 2336862 h 2613088"/>
              <a:gd name="connsiteX4" fmla="*/ 1264347 w 2613089"/>
              <a:gd name="connsiteY4" fmla="*/ 2336862 h 2613088"/>
              <a:gd name="connsiteX5" fmla="*/ 1138246 w 2613089"/>
              <a:gd name="connsiteY5" fmla="*/ 2613087 h 2613088"/>
              <a:gd name="connsiteX6" fmla="*/ 1685333 w 2613089"/>
              <a:gd name="connsiteY6" fmla="*/ 2336861 h 2613088"/>
              <a:gd name="connsiteX7" fmla="*/ 1937535 w 2613089"/>
              <a:gd name="connsiteY7" fmla="*/ 2336861 h 2613088"/>
              <a:gd name="connsiteX8" fmla="*/ 1811434 w 2613089"/>
              <a:gd name="connsiteY8" fmla="*/ 2613086 h 2613088"/>
              <a:gd name="connsiteX9" fmla="*/ 1348739 w 2613089"/>
              <a:gd name="connsiteY9" fmla="*/ 2336860 h 2613088"/>
              <a:gd name="connsiteX10" fmla="*/ 1600941 w 2613089"/>
              <a:gd name="connsiteY10" fmla="*/ 2336860 h 2613088"/>
              <a:gd name="connsiteX11" fmla="*/ 1474840 w 2613089"/>
              <a:gd name="connsiteY11" fmla="*/ 2613085 h 2613088"/>
              <a:gd name="connsiteX12" fmla="*/ 2336864 w 2613089"/>
              <a:gd name="connsiteY12" fmla="*/ 1685332 h 2613088"/>
              <a:gd name="connsiteX13" fmla="*/ 2613089 w 2613089"/>
              <a:gd name="connsiteY13" fmla="*/ 1811433 h 2613088"/>
              <a:gd name="connsiteX14" fmla="*/ 2336864 w 2613089"/>
              <a:gd name="connsiteY14" fmla="*/ 1937534 h 2613088"/>
              <a:gd name="connsiteX15" fmla="*/ 276227 w 2613089"/>
              <a:gd name="connsiteY15" fmla="*/ 1685332 h 2613088"/>
              <a:gd name="connsiteX16" fmla="*/ 276227 w 2613089"/>
              <a:gd name="connsiteY16" fmla="*/ 1937534 h 2613088"/>
              <a:gd name="connsiteX17" fmla="*/ 2 w 2613089"/>
              <a:gd name="connsiteY17" fmla="*/ 1811433 h 2613088"/>
              <a:gd name="connsiteX18" fmla="*/ 2336863 w 2613089"/>
              <a:gd name="connsiteY18" fmla="*/ 1348738 h 2613088"/>
              <a:gd name="connsiteX19" fmla="*/ 2613088 w 2613089"/>
              <a:gd name="connsiteY19" fmla="*/ 1474839 h 2613088"/>
              <a:gd name="connsiteX20" fmla="*/ 2336863 w 2613089"/>
              <a:gd name="connsiteY20" fmla="*/ 1600940 h 2613088"/>
              <a:gd name="connsiteX21" fmla="*/ 276228 w 2613089"/>
              <a:gd name="connsiteY21" fmla="*/ 1348738 h 2613088"/>
              <a:gd name="connsiteX22" fmla="*/ 276228 w 2613089"/>
              <a:gd name="connsiteY22" fmla="*/ 1600940 h 2613088"/>
              <a:gd name="connsiteX23" fmla="*/ 3 w 2613089"/>
              <a:gd name="connsiteY23" fmla="*/ 1474839 h 2613088"/>
              <a:gd name="connsiteX24" fmla="*/ 2336861 w 2613089"/>
              <a:gd name="connsiteY24" fmla="*/ 1012144 h 2613088"/>
              <a:gd name="connsiteX25" fmla="*/ 2613086 w 2613089"/>
              <a:gd name="connsiteY25" fmla="*/ 1138245 h 2613088"/>
              <a:gd name="connsiteX26" fmla="*/ 2336861 w 2613089"/>
              <a:gd name="connsiteY26" fmla="*/ 1264346 h 2613088"/>
              <a:gd name="connsiteX27" fmla="*/ 276226 w 2613089"/>
              <a:gd name="connsiteY27" fmla="*/ 1012144 h 2613088"/>
              <a:gd name="connsiteX28" fmla="*/ 276226 w 2613089"/>
              <a:gd name="connsiteY28" fmla="*/ 1264346 h 2613088"/>
              <a:gd name="connsiteX29" fmla="*/ 1 w 2613089"/>
              <a:gd name="connsiteY29" fmla="*/ 1138245 h 2613088"/>
              <a:gd name="connsiteX30" fmla="*/ 2336862 w 2613089"/>
              <a:gd name="connsiteY30" fmla="*/ 675550 h 2613088"/>
              <a:gd name="connsiteX31" fmla="*/ 2613087 w 2613089"/>
              <a:gd name="connsiteY31" fmla="*/ 801651 h 2613088"/>
              <a:gd name="connsiteX32" fmla="*/ 2336862 w 2613089"/>
              <a:gd name="connsiteY32" fmla="*/ 927752 h 2613088"/>
              <a:gd name="connsiteX33" fmla="*/ 276225 w 2613089"/>
              <a:gd name="connsiteY33" fmla="*/ 675550 h 2613088"/>
              <a:gd name="connsiteX34" fmla="*/ 276225 w 2613089"/>
              <a:gd name="connsiteY34" fmla="*/ 927752 h 2613088"/>
              <a:gd name="connsiteX35" fmla="*/ 0 w 2613089"/>
              <a:gd name="connsiteY35" fmla="*/ 801651 h 2613088"/>
              <a:gd name="connsiteX36" fmla="*/ 1138246 w 2613089"/>
              <a:gd name="connsiteY36" fmla="*/ 3 h 2613088"/>
              <a:gd name="connsiteX37" fmla="*/ 1264347 w 2613089"/>
              <a:gd name="connsiteY37" fmla="*/ 276229 h 2613088"/>
              <a:gd name="connsiteX38" fmla="*/ 1012145 w 2613089"/>
              <a:gd name="connsiteY38" fmla="*/ 276229 h 2613088"/>
              <a:gd name="connsiteX39" fmla="*/ 801652 w 2613089"/>
              <a:gd name="connsiteY39" fmla="*/ 2 h 2613088"/>
              <a:gd name="connsiteX40" fmla="*/ 927753 w 2613089"/>
              <a:gd name="connsiteY40" fmla="*/ 276227 h 2613088"/>
              <a:gd name="connsiteX41" fmla="*/ 675551 w 2613089"/>
              <a:gd name="connsiteY41" fmla="*/ 276227 h 2613088"/>
              <a:gd name="connsiteX42" fmla="*/ 1474840 w 2613089"/>
              <a:gd name="connsiteY42" fmla="*/ 1 h 2613088"/>
              <a:gd name="connsiteX43" fmla="*/ 1600941 w 2613089"/>
              <a:gd name="connsiteY43" fmla="*/ 276227 h 2613088"/>
              <a:gd name="connsiteX44" fmla="*/ 1348739 w 2613089"/>
              <a:gd name="connsiteY44" fmla="*/ 276227 h 2613088"/>
              <a:gd name="connsiteX45" fmla="*/ 1811434 w 2613089"/>
              <a:gd name="connsiteY45" fmla="*/ 0 h 2613088"/>
              <a:gd name="connsiteX46" fmla="*/ 1937535 w 2613089"/>
              <a:gd name="connsiteY46" fmla="*/ 276226 h 2613088"/>
              <a:gd name="connsiteX47" fmla="*/ 1685333 w 2613089"/>
              <a:gd name="connsiteY47" fmla="*/ 276226 h 261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13089" h="2613088">
                <a:moveTo>
                  <a:pt x="675551" y="2336863"/>
                </a:moveTo>
                <a:lnTo>
                  <a:pt x="927753" y="2336863"/>
                </a:lnTo>
                <a:lnTo>
                  <a:pt x="801652" y="2613088"/>
                </a:lnTo>
                <a:close/>
                <a:moveTo>
                  <a:pt x="1012145" y="2336862"/>
                </a:moveTo>
                <a:lnTo>
                  <a:pt x="1264347" y="2336862"/>
                </a:lnTo>
                <a:lnTo>
                  <a:pt x="1138246" y="2613087"/>
                </a:lnTo>
                <a:close/>
                <a:moveTo>
                  <a:pt x="1685333" y="2336861"/>
                </a:moveTo>
                <a:lnTo>
                  <a:pt x="1937535" y="2336861"/>
                </a:lnTo>
                <a:lnTo>
                  <a:pt x="1811434" y="2613086"/>
                </a:lnTo>
                <a:close/>
                <a:moveTo>
                  <a:pt x="1348739" y="2336860"/>
                </a:moveTo>
                <a:lnTo>
                  <a:pt x="1600941" y="2336860"/>
                </a:lnTo>
                <a:lnTo>
                  <a:pt x="1474840" y="2613085"/>
                </a:lnTo>
                <a:close/>
                <a:moveTo>
                  <a:pt x="2336864" y="1685332"/>
                </a:moveTo>
                <a:lnTo>
                  <a:pt x="2613089" y="1811433"/>
                </a:lnTo>
                <a:lnTo>
                  <a:pt x="2336864" y="1937534"/>
                </a:lnTo>
                <a:close/>
                <a:moveTo>
                  <a:pt x="276227" y="1685332"/>
                </a:moveTo>
                <a:lnTo>
                  <a:pt x="276227" y="1937534"/>
                </a:lnTo>
                <a:lnTo>
                  <a:pt x="2" y="1811433"/>
                </a:lnTo>
                <a:close/>
                <a:moveTo>
                  <a:pt x="2336863" y="1348738"/>
                </a:moveTo>
                <a:lnTo>
                  <a:pt x="2613088" y="1474839"/>
                </a:lnTo>
                <a:lnTo>
                  <a:pt x="2336863" y="1600940"/>
                </a:lnTo>
                <a:close/>
                <a:moveTo>
                  <a:pt x="276228" y="1348738"/>
                </a:moveTo>
                <a:lnTo>
                  <a:pt x="276228" y="1600940"/>
                </a:lnTo>
                <a:lnTo>
                  <a:pt x="3" y="1474839"/>
                </a:lnTo>
                <a:close/>
                <a:moveTo>
                  <a:pt x="2336861" y="1012144"/>
                </a:moveTo>
                <a:lnTo>
                  <a:pt x="2613086" y="1138245"/>
                </a:lnTo>
                <a:lnTo>
                  <a:pt x="2336861" y="1264346"/>
                </a:lnTo>
                <a:close/>
                <a:moveTo>
                  <a:pt x="276226" y="1012144"/>
                </a:moveTo>
                <a:lnTo>
                  <a:pt x="276226" y="1264346"/>
                </a:lnTo>
                <a:lnTo>
                  <a:pt x="1" y="1138245"/>
                </a:lnTo>
                <a:close/>
                <a:moveTo>
                  <a:pt x="2336862" y="675550"/>
                </a:moveTo>
                <a:lnTo>
                  <a:pt x="2613087" y="801651"/>
                </a:lnTo>
                <a:lnTo>
                  <a:pt x="2336862" y="927752"/>
                </a:lnTo>
                <a:close/>
                <a:moveTo>
                  <a:pt x="276225" y="675550"/>
                </a:moveTo>
                <a:lnTo>
                  <a:pt x="276225" y="927752"/>
                </a:lnTo>
                <a:lnTo>
                  <a:pt x="0" y="801651"/>
                </a:lnTo>
                <a:close/>
                <a:moveTo>
                  <a:pt x="1138246" y="3"/>
                </a:moveTo>
                <a:lnTo>
                  <a:pt x="1264347" y="276229"/>
                </a:lnTo>
                <a:lnTo>
                  <a:pt x="1012145" y="276229"/>
                </a:lnTo>
                <a:close/>
                <a:moveTo>
                  <a:pt x="801652" y="2"/>
                </a:moveTo>
                <a:lnTo>
                  <a:pt x="927753" y="276227"/>
                </a:lnTo>
                <a:lnTo>
                  <a:pt x="675551" y="276227"/>
                </a:lnTo>
                <a:close/>
                <a:moveTo>
                  <a:pt x="1474840" y="1"/>
                </a:moveTo>
                <a:lnTo>
                  <a:pt x="1600941" y="276227"/>
                </a:lnTo>
                <a:lnTo>
                  <a:pt x="1348739" y="276227"/>
                </a:lnTo>
                <a:close/>
                <a:moveTo>
                  <a:pt x="1811434" y="0"/>
                </a:moveTo>
                <a:lnTo>
                  <a:pt x="1937535" y="276226"/>
                </a:lnTo>
                <a:lnTo>
                  <a:pt x="1685333" y="276226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40" name="Octagon 39"/>
          <p:cNvSpPr/>
          <p:nvPr/>
        </p:nvSpPr>
        <p:spPr>
          <a:xfrm>
            <a:off x="8351481" y="2328433"/>
            <a:ext cx="2087162" cy="2063077"/>
          </a:xfrm>
          <a:prstGeom prst="octagon">
            <a:avLst>
              <a:gd name="adj" fmla="val 1171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1" name="Octagon 16"/>
          <p:cNvSpPr/>
          <p:nvPr/>
        </p:nvSpPr>
        <p:spPr>
          <a:xfrm>
            <a:off x="8593129" y="2328433"/>
            <a:ext cx="1845514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514" h="2063077">
                <a:moveTo>
                  <a:pt x="0" y="2063077"/>
                </a:moveTo>
                <a:lnTo>
                  <a:pt x="1603866" y="0"/>
                </a:lnTo>
                <a:lnTo>
                  <a:pt x="1845514" y="241648"/>
                </a:lnTo>
                <a:lnTo>
                  <a:pt x="1845514" y="1821429"/>
                </a:lnTo>
                <a:lnTo>
                  <a:pt x="1603866" y="2063077"/>
                </a:lnTo>
                <a:lnTo>
                  <a:pt x="0" y="206307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2" name="Oval 41"/>
          <p:cNvSpPr/>
          <p:nvPr/>
        </p:nvSpPr>
        <p:spPr>
          <a:xfrm>
            <a:off x="8487113" y="2484571"/>
            <a:ext cx="178213" cy="1782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29" name="Group 28"/>
          <p:cNvGrpSpPr/>
          <p:nvPr/>
        </p:nvGrpSpPr>
        <p:grpSpPr>
          <a:xfrm>
            <a:off x="8682235" y="2651359"/>
            <a:ext cx="1416559" cy="1417223"/>
            <a:chOff x="1753933" y="2029826"/>
            <a:chExt cx="1416559" cy="1417223"/>
          </a:xfrm>
          <a:solidFill>
            <a:srgbClr val="17AEFF">
              <a:alpha val="49000"/>
            </a:srgbClr>
          </a:solidFill>
        </p:grpSpPr>
        <p:sp>
          <p:nvSpPr>
            <p:cNvPr id="30" name="Rounded Rectangle 29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sp>
        <p:nvSpPr>
          <p:cNvPr id="52" name="Freeform 51"/>
          <p:cNvSpPr/>
          <p:nvPr/>
        </p:nvSpPr>
        <p:spPr>
          <a:xfrm>
            <a:off x="4747878" y="2054648"/>
            <a:ext cx="2613089" cy="2613088"/>
          </a:xfrm>
          <a:custGeom>
            <a:avLst/>
            <a:gdLst>
              <a:gd name="connsiteX0" fmla="*/ 675551 w 2613089"/>
              <a:gd name="connsiteY0" fmla="*/ 2336863 h 2613088"/>
              <a:gd name="connsiteX1" fmla="*/ 927753 w 2613089"/>
              <a:gd name="connsiteY1" fmla="*/ 2336863 h 2613088"/>
              <a:gd name="connsiteX2" fmla="*/ 801652 w 2613089"/>
              <a:gd name="connsiteY2" fmla="*/ 2613088 h 2613088"/>
              <a:gd name="connsiteX3" fmla="*/ 1012145 w 2613089"/>
              <a:gd name="connsiteY3" fmla="*/ 2336862 h 2613088"/>
              <a:gd name="connsiteX4" fmla="*/ 1264347 w 2613089"/>
              <a:gd name="connsiteY4" fmla="*/ 2336862 h 2613088"/>
              <a:gd name="connsiteX5" fmla="*/ 1138246 w 2613089"/>
              <a:gd name="connsiteY5" fmla="*/ 2613087 h 2613088"/>
              <a:gd name="connsiteX6" fmla="*/ 1685333 w 2613089"/>
              <a:gd name="connsiteY6" fmla="*/ 2336861 h 2613088"/>
              <a:gd name="connsiteX7" fmla="*/ 1937535 w 2613089"/>
              <a:gd name="connsiteY7" fmla="*/ 2336861 h 2613088"/>
              <a:gd name="connsiteX8" fmla="*/ 1811434 w 2613089"/>
              <a:gd name="connsiteY8" fmla="*/ 2613086 h 2613088"/>
              <a:gd name="connsiteX9" fmla="*/ 1348739 w 2613089"/>
              <a:gd name="connsiteY9" fmla="*/ 2336860 h 2613088"/>
              <a:gd name="connsiteX10" fmla="*/ 1600941 w 2613089"/>
              <a:gd name="connsiteY10" fmla="*/ 2336860 h 2613088"/>
              <a:gd name="connsiteX11" fmla="*/ 1474840 w 2613089"/>
              <a:gd name="connsiteY11" fmla="*/ 2613085 h 2613088"/>
              <a:gd name="connsiteX12" fmla="*/ 2336864 w 2613089"/>
              <a:gd name="connsiteY12" fmla="*/ 1685332 h 2613088"/>
              <a:gd name="connsiteX13" fmla="*/ 2613089 w 2613089"/>
              <a:gd name="connsiteY13" fmla="*/ 1811433 h 2613088"/>
              <a:gd name="connsiteX14" fmla="*/ 2336864 w 2613089"/>
              <a:gd name="connsiteY14" fmla="*/ 1937534 h 2613088"/>
              <a:gd name="connsiteX15" fmla="*/ 276227 w 2613089"/>
              <a:gd name="connsiteY15" fmla="*/ 1685332 h 2613088"/>
              <a:gd name="connsiteX16" fmla="*/ 276227 w 2613089"/>
              <a:gd name="connsiteY16" fmla="*/ 1937534 h 2613088"/>
              <a:gd name="connsiteX17" fmla="*/ 2 w 2613089"/>
              <a:gd name="connsiteY17" fmla="*/ 1811433 h 2613088"/>
              <a:gd name="connsiteX18" fmla="*/ 2336863 w 2613089"/>
              <a:gd name="connsiteY18" fmla="*/ 1348738 h 2613088"/>
              <a:gd name="connsiteX19" fmla="*/ 2613088 w 2613089"/>
              <a:gd name="connsiteY19" fmla="*/ 1474839 h 2613088"/>
              <a:gd name="connsiteX20" fmla="*/ 2336863 w 2613089"/>
              <a:gd name="connsiteY20" fmla="*/ 1600940 h 2613088"/>
              <a:gd name="connsiteX21" fmla="*/ 276228 w 2613089"/>
              <a:gd name="connsiteY21" fmla="*/ 1348738 h 2613088"/>
              <a:gd name="connsiteX22" fmla="*/ 276228 w 2613089"/>
              <a:gd name="connsiteY22" fmla="*/ 1600940 h 2613088"/>
              <a:gd name="connsiteX23" fmla="*/ 3 w 2613089"/>
              <a:gd name="connsiteY23" fmla="*/ 1474839 h 2613088"/>
              <a:gd name="connsiteX24" fmla="*/ 2336861 w 2613089"/>
              <a:gd name="connsiteY24" fmla="*/ 1012144 h 2613088"/>
              <a:gd name="connsiteX25" fmla="*/ 2613086 w 2613089"/>
              <a:gd name="connsiteY25" fmla="*/ 1138245 h 2613088"/>
              <a:gd name="connsiteX26" fmla="*/ 2336861 w 2613089"/>
              <a:gd name="connsiteY26" fmla="*/ 1264346 h 2613088"/>
              <a:gd name="connsiteX27" fmla="*/ 276226 w 2613089"/>
              <a:gd name="connsiteY27" fmla="*/ 1012144 h 2613088"/>
              <a:gd name="connsiteX28" fmla="*/ 276226 w 2613089"/>
              <a:gd name="connsiteY28" fmla="*/ 1264346 h 2613088"/>
              <a:gd name="connsiteX29" fmla="*/ 1 w 2613089"/>
              <a:gd name="connsiteY29" fmla="*/ 1138245 h 2613088"/>
              <a:gd name="connsiteX30" fmla="*/ 2336862 w 2613089"/>
              <a:gd name="connsiteY30" fmla="*/ 675550 h 2613088"/>
              <a:gd name="connsiteX31" fmla="*/ 2613087 w 2613089"/>
              <a:gd name="connsiteY31" fmla="*/ 801651 h 2613088"/>
              <a:gd name="connsiteX32" fmla="*/ 2336862 w 2613089"/>
              <a:gd name="connsiteY32" fmla="*/ 927752 h 2613088"/>
              <a:gd name="connsiteX33" fmla="*/ 276225 w 2613089"/>
              <a:gd name="connsiteY33" fmla="*/ 675550 h 2613088"/>
              <a:gd name="connsiteX34" fmla="*/ 276225 w 2613089"/>
              <a:gd name="connsiteY34" fmla="*/ 927752 h 2613088"/>
              <a:gd name="connsiteX35" fmla="*/ 0 w 2613089"/>
              <a:gd name="connsiteY35" fmla="*/ 801651 h 2613088"/>
              <a:gd name="connsiteX36" fmla="*/ 1138246 w 2613089"/>
              <a:gd name="connsiteY36" fmla="*/ 3 h 2613088"/>
              <a:gd name="connsiteX37" fmla="*/ 1264347 w 2613089"/>
              <a:gd name="connsiteY37" fmla="*/ 276229 h 2613088"/>
              <a:gd name="connsiteX38" fmla="*/ 1012145 w 2613089"/>
              <a:gd name="connsiteY38" fmla="*/ 276229 h 2613088"/>
              <a:gd name="connsiteX39" fmla="*/ 801652 w 2613089"/>
              <a:gd name="connsiteY39" fmla="*/ 2 h 2613088"/>
              <a:gd name="connsiteX40" fmla="*/ 927753 w 2613089"/>
              <a:gd name="connsiteY40" fmla="*/ 276227 h 2613088"/>
              <a:gd name="connsiteX41" fmla="*/ 675551 w 2613089"/>
              <a:gd name="connsiteY41" fmla="*/ 276227 h 2613088"/>
              <a:gd name="connsiteX42" fmla="*/ 1474840 w 2613089"/>
              <a:gd name="connsiteY42" fmla="*/ 1 h 2613088"/>
              <a:gd name="connsiteX43" fmla="*/ 1600941 w 2613089"/>
              <a:gd name="connsiteY43" fmla="*/ 276227 h 2613088"/>
              <a:gd name="connsiteX44" fmla="*/ 1348739 w 2613089"/>
              <a:gd name="connsiteY44" fmla="*/ 276227 h 2613088"/>
              <a:gd name="connsiteX45" fmla="*/ 1811434 w 2613089"/>
              <a:gd name="connsiteY45" fmla="*/ 0 h 2613088"/>
              <a:gd name="connsiteX46" fmla="*/ 1937535 w 2613089"/>
              <a:gd name="connsiteY46" fmla="*/ 276226 h 2613088"/>
              <a:gd name="connsiteX47" fmla="*/ 1685333 w 2613089"/>
              <a:gd name="connsiteY47" fmla="*/ 276226 h 261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13089" h="2613088">
                <a:moveTo>
                  <a:pt x="675551" y="2336863"/>
                </a:moveTo>
                <a:lnTo>
                  <a:pt x="927753" y="2336863"/>
                </a:lnTo>
                <a:lnTo>
                  <a:pt x="801652" y="2613088"/>
                </a:lnTo>
                <a:close/>
                <a:moveTo>
                  <a:pt x="1012145" y="2336862"/>
                </a:moveTo>
                <a:lnTo>
                  <a:pt x="1264347" y="2336862"/>
                </a:lnTo>
                <a:lnTo>
                  <a:pt x="1138246" y="2613087"/>
                </a:lnTo>
                <a:close/>
                <a:moveTo>
                  <a:pt x="1685333" y="2336861"/>
                </a:moveTo>
                <a:lnTo>
                  <a:pt x="1937535" y="2336861"/>
                </a:lnTo>
                <a:lnTo>
                  <a:pt x="1811434" y="2613086"/>
                </a:lnTo>
                <a:close/>
                <a:moveTo>
                  <a:pt x="1348739" y="2336860"/>
                </a:moveTo>
                <a:lnTo>
                  <a:pt x="1600941" y="2336860"/>
                </a:lnTo>
                <a:lnTo>
                  <a:pt x="1474840" y="2613085"/>
                </a:lnTo>
                <a:close/>
                <a:moveTo>
                  <a:pt x="2336864" y="1685332"/>
                </a:moveTo>
                <a:lnTo>
                  <a:pt x="2613089" y="1811433"/>
                </a:lnTo>
                <a:lnTo>
                  <a:pt x="2336864" y="1937534"/>
                </a:lnTo>
                <a:close/>
                <a:moveTo>
                  <a:pt x="276227" y="1685332"/>
                </a:moveTo>
                <a:lnTo>
                  <a:pt x="276227" y="1937534"/>
                </a:lnTo>
                <a:lnTo>
                  <a:pt x="2" y="1811433"/>
                </a:lnTo>
                <a:close/>
                <a:moveTo>
                  <a:pt x="2336863" y="1348738"/>
                </a:moveTo>
                <a:lnTo>
                  <a:pt x="2613088" y="1474839"/>
                </a:lnTo>
                <a:lnTo>
                  <a:pt x="2336863" y="1600940"/>
                </a:lnTo>
                <a:close/>
                <a:moveTo>
                  <a:pt x="276228" y="1348738"/>
                </a:moveTo>
                <a:lnTo>
                  <a:pt x="276228" y="1600940"/>
                </a:lnTo>
                <a:lnTo>
                  <a:pt x="3" y="1474839"/>
                </a:lnTo>
                <a:close/>
                <a:moveTo>
                  <a:pt x="2336861" y="1012144"/>
                </a:moveTo>
                <a:lnTo>
                  <a:pt x="2613086" y="1138245"/>
                </a:lnTo>
                <a:lnTo>
                  <a:pt x="2336861" y="1264346"/>
                </a:lnTo>
                <a:close/>
                <a:moveTo>
                  <a:pt x="276226" y="1012144"/>
                </a:moveTo>
                <a:lnTo>
                  <a:pt x="276226" y="1264346"/>
                </a:lnTo>
                <a:lnTo>
                  <a:pt x="1" y="1138245"/>
                </a:lnTo>
                <a:close/>
                <a:moveTo>
                  <a:pt x="2336862" y="675550"/>
                </a:moveTo>
                <a:lnTo>
                  <a:pt x="2613087" y="801651"/>
                </a:lnTo>
                <a:lnTo>
                  <a:pt x="2336862" y="927752"/>
                </a:lnTo>
                <a:close/>
                <a:moveTo>
                  <a:pt x="276225" y="675550"/>
                </a:moveTo>
                <a:lnTo>
                  <a:pt x="276225" y="927752"/>
                </a:lnTo>
                <a:lnTo>
                  <a:pt x="0" y="801651"/>
                </a:lnTo>
                <a:close/>
                <a:moveTo>
                  <a:pt x="1138246" y="3"/>
                </a:moveTo>
                <a:lnTo>
                  <a:pt x="1264347" y="276229"/>
                </a:lnTo>
                <a:lnTo>
                  <a:pt x="1012145" y="276229"/>
                </a:lnTo>
                <a:close/>
                <a:moveTo>
                  <a:pt x="801652" y="2"/>
                </a:moveTo>
                <a:lnTo>
                  <a:pt x="927753" y="276227"/>
                </a:lnTo>
                <a:lnTo>
                  <a:pt x="675551" y="276227"/>
                </a:lnTo>
                <a:close/>
                <a:moveTo>
                  <a:pt x="1474840" y="1"/>
                </a:moveTo>
                <a:lnTo>
                  <a:pt x="1600941" y="276227"/>
                </a:lnTo>
                <a:lnTo>
                  <a:pt x="1348739" y="276227"/>
                </a:lnTo>
                <a:close/>
                <a:moveTo>
                  <a:pt x="1811434" y="0"/>
                </a:moveTo>
                <a:lnTo>
                  <a:pt x="1937535" y="276226"/>
                </a:lnTo>
                <a:lnTo>
                  <a:pt x="1685333" y="276226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53" name="Octagon 52"/>
          <p:cNvSpPr/>
          <p:nvPr/>
        </p:nvSpPr>
        <p:spPr>
          <a:xfrm>
            <a:off x="5010841" y="2328433"/>
            <a:ext cx="2087162" cy="2063077"/>
          </a:xfrm>
          <a:prstGeom prst="octagon">
            <a:avLst>
              <a:gd name="adj" fmla="val 1171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4" name="Octagon 16"/>
          <p:cNvSpPr/>
          <p:nvPr/>
        </p:nvSpPr>
        <p:spPr>
          <a:xfrm>
            <a:off x="5252489" y="2328433"/>
            <a:ext cx="1845514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514" h="2063077">
                <a:moveTo>
                  <a:pt x="0" y="2063077"/>
                </a:moveTo>
                <a:lnTo>
                  <a:pt x="1603866" y="0"/>
                </a:lnTo>
                <a:lnTo>
                  <a:pt x="1845514" y="241648"/>
                </a:lnTo>
                <a:lnTo>
                  <a:pt x="1845514" y="1821429"/>
                </a:lnTo>
                <a:lnTo>
                  <a:pt x="1603866" y="2063077"/>
                </a:lnTo>
                <a:lnTo>
                  <a:pt x="0" y="206307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5" name="Oval 54"/>
          <p:cNvSpPr/>
          <p:nvPr/>
        </p:nvSpPr>
        <p:spPr>
          <a:xfrm>
            <a:off x="5146473" y="2484571"/>
            <a:ext cx="178213" cy="1782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45" name="Group 44"/>
          <p:cNvGrpSpPr/>
          <p:nvPr/>
        </p:nvGrpSpPr>
        <p:grpSpPr>
          <a:xfrm>
            <a:off x="5341595" y="2651359"/>
            <a:ext cx="1416559" cy="1417223"/>
            <a:chOff x="1753933" y="2029826"/>
            <a:chExt cx="1416559" cy="1417223"/>
          </a:xfrm>
          <a:solidFill>
            <a:srgbClr val="17AEFF">
              <a:alpha val="49000"/>
            </a:srgbClr>
          </a:solidFill>
        </p:grpSpPr>
        <p:sp>
          <p:nvSpPr>
            <p:cNvPr id="46" name="Rounded Rectangle 45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sp>
        <p:nvSpPr>
          <p:cNvPr id="63" name="Freeform 62"/>
          <p:cNvSpPr/>
          <p:nvPr/>
        </p:nvSpPr>
        <p:spPr>
          <a:xfrm>
            <a:off x="1372965" y="2054648"/>
            <a:ext cx="2613089" cy="2613088"/>
          </a:xfrm>
          <a:custGeom>
            <a:avLst/>
            <a:gdLst>
              <a:gd name="connsiteX0" fmla="*/ 675551 w 2613089"/>
              <a:gd name="connsiteY0" fmla="*/ 2336863 h 2613088"/>
              <a:gd name="connsiteX1" fmla="*/ 927753 w 2613089"/>
              <a:gd name="connsiteY1" fmla="*/ 2336863 h 2613088"/>
              <a:gd name="connsiteX2" fmla="*/ 801652 w 2613089"/>
              <a:gd name="connsiteY2" fmla="*/ 2613088 h 2613088"/>
              <a:gd name="connsiteX3" fmla="*/ 1012145 w 2613089"/>
              <a:gd name="connsiteY3" fmla="*/ 2336862 h 2613088"/>
              <a:gd name="connsiteX4" fmla="*/ 1264347 w 2613089"/>
              <a:gd name="connsiteY4" fmla="*/ 2336862 h 2613088"/>
              <a:gd name="connsiteX5" fmla="*/ 1138246 w 2613089"/>
              <a:gd name="connsiteY5" fmla="*/ 2613087 h 2613088"/>
              <a:gd name="connsiteX6" fmla="*/ 1685333 w 2613089"/>
              <a:gd name="connsiteY6" fmla="*/ 2336861 h 2613088"/>
              <a:gd name="connsiteX7" fmla="*/ 1937535 w 2613089"/>
              <a:gd name="connsiteY7" fmla="*/ 2336861 h 2613088"/>
              <a:gd name="connsiteX8" fmla="*/ 1811434 w 2613089"/>
              <a:gd name="connsiteY8" fmla="*/ 2613086 h 2613088"/>
              <a:gd name="connsiteX9" fmla="*/ 1348739 w 2613089"/>
              <a:gd name="connsiteY9" fmla="*/ 2336860 h 2613088"/>
              <a:gd name="connsiteX10" fmla="*/ 1600941 w 2613089"/>
              <a:gd name="connsiteY10" fmla="*/ 2336860 h 2613088"/>
              <a:gd name="connsiteX11" fmla="*/ 1474840 w 2613089"/>
              <a:gd name="connsiteY11" fmla="*/ 2613085 h 2613088"/>
              <a:gd name="connsiteX12" fmla="*/ 2336864 w 2613089"/>
              <a:gd name="connsiteY12" fmla="*/ 1685332 h 2613088"/>
              <a:gd name="connsiteX13" fmla="*/ 2613089 w 2613089"/>
              <a:gd name="connsiteY13" fmla="*/ 1811433 h 2613088"/>
              <a:gd name="connsiteX14" fmla="*/ 2336864 w 2613089"/>
              <a:gd name="connsiteY14" fmla="*/ 1937534 h 2613088"/>
              <a:gd name="connsiteX15" fmla="*/ 276227 w 2613089"/>
              <a:gd name="connsiteY15" fmla="*/ 1685332 h 2613088"/>
              <a:gd name="connsiteX16" fmla="*/ 276227 w 2613089"/>
              <a:gd name="connsiteY16" fmla="*/ 1937534 h 2613088"/>
              <a:gd name="connsiteX17" fmla="*/ 2 w 2613089"/>
              <a:gd name="connsiteY17" fmla="*/ 1811433 h 2613088"/>
              <a:gd name="connsiteX18" fmla="*/ 2336863 w 2613089"/>
              <a:gd name="connsiteY18" fmla="*/ 1348738 h 2613088"/>
              <a:gd name="connsiteX19" fmla="*/ 2613088 w 2613089"/>
              <a:gd name="connsiteY19" fmla="*/ 1474839 h 2613088"/>
              <a:gd name="connsiteX20" fmla="*/ 2336863 w 2613089"/>
              <a:gd name="connsiteY20" fmla="*/ 1600940 h 2613088"/>
              <a:gd name="connsiteX21" fmla="*/ 276228 w 2613089"/>
              <a:gd name="connsiteY21" fmla="*/ 1348738 h 2613088"/>
              <a:gd name="connsiteX22" fmla="*/ 276228 w 2613089"/>
              <a:gd name="connsiteY22" fmla="*/ 1600940 h 2613088"/>
              <a:gd name="connsiteX23" fmla="*/ 3 w 2613089"/>
              <a:gd name="connsiteY23" fmla="*/ 1474839 h 2613088"/>
              <a:gd name="connsiteX24" fmla="*/ 2336861 w 2613089"/>
              <a:gd name="connsiteY24" fmla="*/ 1012144 h 2613088"/>
              <a:gd name="connsiteX25" fmla="*/ 2613086 w 2613089"/>
              <a:gd name="connsiteY25" fmla="*/ 1138245 h 2613088"/>
              <a:gd name="connsiteX26" fmla="*/ 2336861 w 2613089"/>
              <a:gd name="connsiteY26" fmla="*/ 1264346 h 2613088"/>
              <a:gd name="connsiteX27" fmla="*/ 276226 w 2613089"/>
              <a:gd name="connsiteY27" fmla="*/ 1012144 h 2613088"/>
              <a:gd name="connsiteX28" fmla="*/ 276226 w 2613089"/>
              <a:gd name="connsiteY28" fmla="*/ 1264346 h 2613088"/>
              <a:gd name="connsiteX29" fmla="*/ 1 w 2613089"/>
              <a:gd name="connsiteY29" fmla="*/ 1138245 h 2613088"/>
              <a:gd name="connsiteX30" fmla="*/ 2336862 w 2613089"/>
              <a:gd name="connsiteY30" fmla="*/ 675550 h 2613088"/>
              <a:gd name="connsiteX31" fmla="*/ 2613087 w 2613089"/>
              <a:gd name="connsiteY31" fmla="*/ 801651 h 2613088"/>
              <a:gd name="connsiteX32" fmla="*/ 2336862 w 2613089"/>
              <a:gd name="connsiteY32" fmla="*/ 927752 h 2613088"/>
              <a:gd name="connsiteX33" fmla="*/ 276225 w 2613089"/>
              <a:gd name="connsiteY33" fmla="*/ 675550 h 2613088"/>
              <a:gd name="connsiteX34" fmla="*/ 276225 w 2613089"/>
              <a:gd name="connsiteY34" fmla="*/ 927752 h 2613088"/>
              <a:gd name="connsiteX35" fmla="*/ 0 w 2613089"/>
              <a:gd name="connsiteY35" fmla="*/ 801651 h 2613088"/>
              <a:gd name="connsiteX36" fmla="*/ 1138246 w 2613089"/>
              <a:gd name="connsiteY36" fmla="*/ 3 h 2613088"/>
              <a:gd name="connsiteX37" fmla="*/ 1264347 w 2613089"/>
              <a:gd name="connsiteY37" fmla="*/ 276229 h 2613088"/>
              <a:gd name="connsiteX38" fmla="*/ 1012145 w 2613089"/>
              <a:gd name="connsiteY38" fmla="*/ 276229 h 2613088"/>
              <a:gd name="connsiteX39" fmla="*/ 801652 w 2613089"/>
              <a:gd name="connsiteY39" fmla="*/ 2 h 2613088"/>
              <a:gd name="connsiteX40" fmla="*/ 927753 w 2613089"/>
              <a:gd name="connsiteY40" fmla="*/ 276227 h 2613088"/>
              <a:gd name="connsiteX41" fmla="*/ 675551 w 2613089"/>
              <a:gd name="connsiteY41" fmla="*/ 276227 h 2613088"/>
              <a:gd name="connsiteX42" fmla="*/ 1474840 w 2613089"/>
              <a:gd name="connsiteY42" fmla="*/ 1 h 2613088"/>
              <a:gd name="connsiteX43" fmla="*/ 1600941 w 2613089"/>
              <a:gd name="connsiteY43" fmla="*/ 276227 h 2613088"/>
              <a:gd name="connsiteX44" fmla="*/ 1348739 w 2613089"/>
              <a:gd name="connsiteY44" fmla="*/ 276227 h 2613088"/>
              <a:gd name="connsiteX45" fmla="*/ 1811434 w 2613089"/>
              <a:gd name="connsiteY45" fmla="*/ 0 h 2613088"/>
              <a:gd name="connsiteX46" fmla="*/ 1937535 w 2613089"/>
              <a:gd name="connsiteY46" fmla="*/ 276226 h 2613088"/>
              <a:gd name="connsiteX47" fmla="*/ 1685333 w 2613089"/>
              <a:gd name="connsiteY47" fmla="*/ 276226 h 261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13089" h="2613088">
                <a:moveTo>
                  <a:pt x="675551" y="2336863"/>
                </a:moveTo>
                <a:lnTo>
                  <a:pt x="927753" y="2336863"/>
                </a:lnTo>
                <a:lnTo>
                  <a:pt x="801652" y="2613088"/>
                </a:lnTo>
                <a:close/>
                <a:moveTo>
                  <a:pt x="1012145" y="2336862"/>
                </a:moveTo>
                <a:lnTo>
                  <a:pt x="1264347" y="2336862"/>
                </a:lnTo>
                <a:lnTo>
                  <a:pt x="1138246" y="2613087"/>
                </a:lnTo>
                <a:close/>
                <a:moveTo>
                  <a:pt x="1685333" y="2336861"/>
                </a:moveTo>
                <a:lnTo>
                  <a:pt x="1937535" y="2336861"/>
                </a:lnTo>
                <a:lnTo>
                  <a:pt x="1811434" y="2613086"/>
                </a:lnTo>
                <a:close/>
                <a:moveTo>
                  <a:pt x="1348739" y="2336860"/>
                </a:moveTo>
                <a:lnTo>
                  <a:pt x="1600941" y="2336860"/>
                </a:lnTo>
                <a:lnTo>
                  <a:pt x="1474840" y="2613085"/>
                </a:lnTo>
                <a:close/>
                <a:moveTo>
                  <a:pt x="2336864" y="1685332"/>
                </a:moveTo>
                <a:lnTo>
                  <a:pt x="2613089" y="1811433"/>
                </a:lnTo>
                <a:lnTo>
                  <a:pt x="2336864" y="1937534"/>
                </a:lnTo>
                <a:close/>
                <a:moveTo>
                  <a:pt x="276227" y="1685332"/>
                </a:moveTo>
                <a:lnTo>
                  <a:pt x="276227" y="1937534"/>
                </a:lnTo>
                <a:lnTo>
                  <a:pt x="2" y="1811433"/>
                </a:lnTo>
                <a:close/>
                <a:moveTo>
                  <a:pt x="2336863" y="1348738"/>
                </a:moveTo>
                <a:lnTo>
                  <a:pt x="2613088" y="1474839"/>
                </a:lnTo>
                <a:lnTo>
                  <a:pt x="2336863" y="1600940"/>
                </a:lnTo>
                <a:close/>
                <a:moveTo>
                  <a:pt x="276228" y="1348738"/>
                </a:moveTo>
                <a:lnTo>
                  <a:pt x="276228" y="1600940"/>
                </a:lnTo>
                <a:lnTo>
                  <a:pt x="3" y="1474839"/>
                </a:lnTo>
                <a:close/>
                <a:moveTo>
                  <a:pt x="2336861" y="1012144"/>
                </a:moveTo>
                <a:lnTo>
                  <a:pt x="2613086" y="1138245"/>
                </a:lnTo>
                <a:lnTo>
                  <a:pt x="2336861" y="1264346"/>
                </a:lnTo>
                <a:close/>
                <a:moveTo>
                  <a:pt x="276226" y="1012144"/>
                </a:moveTo>
                <a:lnTo>
                  <a:pt x="276226" y="1264346"/>
                </a:lnTo>
                <a:lnTo>
                  <a:pt x="1" y="1138245"/>
                </a:lnTo>
                <a:close/>
                <a:moveTo>
                  <a:pt x="2336862" y="675550"/>
                </a:moveTo>
                <a:lnTo>
                  <a:pt x="2613087" y="801651"/>
                </a:lnTo>
                <a:lnTo>
                  <a:pt x="2336862" y="927752"/>
                </a:lnTo>
                <a:close/>
                <a:moveTo>
                  <a:pt x="276225" y="675550"/>
                </a:moveTo>
                <a:lnTo>
                  <a:pt x="276225" y="927752"/>
                </a:lnTo>
                <a:lnTo>
                  <a:pt x="0" y="801651"/>
                </a:lnTo>
                <a:close/>
                <a:moveTo>
                  <a:pt x="1138246" y="3"/>
                </a:moveTo>
                <a:lnTo>
                  <a:pt x="1264347" y="276229"/>
                </a:lnTo>
                <a:lnTo>
                  <a:pt x="1012145" y="276229"/>
                </a:lnTo>
                <a:close/>
                <a:moveTo>
                  <a:pt x="801652" y="2"/>
                </a:moveTo>
                <a:lnTo>
                  <a:pt x="927753" y="276227"/>
                </a:lnTo>
                <a:lnTo>
                  <a:pt x="675551" y="276227"/>
                </a:lnTo>
                <a:close/>
                <a:moveTo>
                  <a:pt x="1474840" y="1"/>
                </a:moveTo>
                <a:lnTo>
                  <a:pt x="1600941" y="276227"/>
                </a:lnTo>
                <a:lnTo>
                  <a:pt x="1348739" y="276227"/>
                </a:lnTo>
                <a:close/>
                <a:moveTo>
                  <a:pt x="1811434" y="0"/>
                </a:moveTo>
                <a:lnTo>
                  <a:pt x="1937535" y="276226"/>
                </a:lnTo>
                <a:lnTo>
                  <a:pt x="1685333" y="276226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64" name="Octagon 63"/>
          <p:cNvSpPr/>
          <p:nvPr/>
        </p:nvSpPr>
        <p:spPr>
          <a:xfrm>
            <a:off x="1635928" y="2328433"/>
            <a:ext cx="2087162" cy="2063077"/>
          </a:xfrm>
          <a:prstGeom prst="octagon">
            <a:avLst>
              <a:gd name="adj" fmla="val 1171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5" name="Octagon 16"/>
          <p:cNvSpPr/>
          <p:nvPr/>
        </p:nvSpPr>
        <p:spPr>
          <a:xfrm>
            <a:off x="1877576" y="2328433"/>
            <a:ext cx="1845514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514" h="2063077">
                <a:moveTo>
                  <a:pt x="0" y="2063077"/>
                </a:moveTo>
                <a:lnTo>
                  <a:pt x="1603866" y="0"/>
                </a:lnTo>
                <a:lnTo>
                  <a:pt x="1845514" y="241648"/>
                </a:lnTo>
                <a:lnTo>
                  <a:pt x="1845514" y="1821429"/>
                </a:lnTo>
                <a:lnTo>
                  <a:pt x="1603866" y="2063077"/>
                </a:lnTo>
                <a:lnTo>
                  <a:pt x="0" y="206307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6" name="Oval 65"/>
          <p:cNvSpPr/>
          <p:nvPr/>
        </p:nvSpPr>
        <p:spPr>
          <a:xfrm>
            <a:off x="1771560" y="2484571"/>
            <a:ext cx="178213" cy="1782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58" name="Group 57"/>
          <p:cNvGrpSpPr/>
          <p:nvPr/>
        </p:nvGrpSpPr>
        <p:grpSpPr>
          <a:xfrm>
            <a:off x="1966682" y="2651359"/>
            <a:ext cx="1416559" cy="1417223"/>
            <a:chOff x="1753933" y="2029826"/>
            <a:chExt cx="1416559" cy="1417223"/>
          </a:xfrm>
          <a:solidFill>
            <a:srgbClr val="17AEFF">
              <a:alpha val="49000"/>
            </a:srgbClr>
          </a:solidFill>
        </p:grpSpPr>
        <p:sp>
          <p:nvSpPr>
            <p:cNvPr id="59" name="Rounded Rectangle 58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2167369" y="2734502"/>
            <a:ext cx="7738794" cy="1133888"/>
            <a:chOff x="2093627" y="4578050"/>
            <a:chExt cx="7738794" cy="1133888"/>
          </a:xfrm>
        </p:grpSpPr>
        <p:cxnSp>
          <p:nvCxnSpPr>
            <p:cNvPr id="68" name="Straight Connector 67"/>
            <p:cNvCxnSpPr>
              <a:stCxn id="83" idx="2"/>
              <a:endCxn id="82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81" idx="2"/>
              <a:endCxn id="80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81" idx="2"/>
              <a:endCxn id="79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8" idx="4"/>
              <a:endCxn id="81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0" idx="2"/>
              <a:endCxn id="92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80" idx="3"/>
              <a:endCxn id="78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83" idx="4"/>
              <a:endCxn id="84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83" idx="5"/>
              <a:endCxn id="85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88" idx="5"/>
              <a:endCxn id="82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83" idx="6"/>
              <a:endCxn id="86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1" name="Oval 80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17AEF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87" name="Straight Connector 86"/>
            <p:cNvCxnSpPr>
              <a:stCxn id="91" idx="2"/>
              <a:endCxn id="88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89" name="Straight Connector 88"/>
            <p:cNvCxnSpPr>
              <a:stCxn id="91" idx="7"/>
              <a:endCxn id="90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1" name="Oval 90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2" name="Oval 91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167369" y="1530929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>
                <a:solidFill>
                  <a:schemeClr val="bg1"/>
                </a:solidFill>
              </a:rPr>
              <a:t>Node</a:t>
            </a:r>
            <a:r>
              <a:rPr lang="sv-SE" b="1" dirty="0">
                <a:solidFill>
                  <a:schemeClr val="bg1"/>
                </a:solidFill>
              </a:rPr>
              <a:t> 1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5517118" y="1530929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>
                <a:solidFill>
                  <a:schemeClr val="bg1"/>
                </a:solidFill>
              </a:rPr>
              <a:t>Node</a:t>
            </a:r>
            <a:r>
              <a:rPr lang="sv-SE" b="1" dirty="0">
                <a:solidFill>
                  <a:schemeClr val="bg1"/>
                </a:solidFill>
              </a:rPr>
              <a:t> 2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8820225" y="1537153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>
                <a:solidFill>
                  <a:schemeClr val="bg1"/>
                </a:solidFill>
              </a:rPr>
              <a:t>Node</a:t>
            </a:r>
            <a:r>
              <a:rPr lang="sv-SE" b="1" dirty="0">
                <a:solidFill>
                  <a:schemeClr val="bg1"/>
                </a:solidFill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1469177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1"/>
          <p:cNvSpPr/>
          <p:nvPr/>
        </p:nvSpPr>
        <p:spPr>
          <a:xfrm>
            <a:off x="701738" y="367903"/>
            <a:ext cx="10880662" cy="6120044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54" name="Group 53"/>
          <p:cNvGrpSpPr/>
          <p:nvPr/>
        </p:nvGrpSpPr>
        <p:grpSpPr>
          <a:xfrm>
            <a:off x="6968713" y="4228819"/>
            <a:ext cx="3597566" cy="1629341"/>
            <a:chOff x="1627954" y="4762555"/>
            <a:chExt cx="1610726" cy="1629341"/>
          </a:xfrm>
        </p:grpSpPr>
        <p:sp>
          <p:nvSpPr>
            <p:cNvPr id="55" name="Oval 54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6431A">
                  <a:alpha val="5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6431A">
                  <a:alpha val="5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821398" y="4198970"/>
            <a:ext cx="1610726" cy="1629341"/>
            <a:chOff x="1627954" y="4762555"/>
            <a:chExt cx="1610726" cy="1629341"/>
          </a:xfrm>
        </p:grpSpPr>
        <p:sp>
          <p:nvSpPr>
            <p:cNvPr id="34" name="Oval 33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6431A">
                  <a:alpha val="5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6431A">
                  <a:alpha val="5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151777" y="1729928"/>
            <a:ext cx="703529" cy="72937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4094867" y="3164661"/>
            <a:ext cx="351551" cy="393075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982271" y="4263095"/>
            <a:ext cx="407237" cy="38807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151777" y="3164661"/>
            <a:ext cx="377193" cy="409348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4094867" y="4263095"/>
            <a:ext cx="351551" cy="407507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8001500" y="3164660"/>
            <a:ext cx="400090" cy="409349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8026751" y="4279368"/>
            <a:ext cx="374839" cy="38902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754270" y="4425452"/>
            <a:ext cx="0" cy="9685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560665" y="1729928"/>
            <a:ext cx="735476" cy="729373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9106949" y="4279368"/>
            <a:ext cx="374840" cy="391233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300334" y="4524518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382886" y="3427925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243424" y="341165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300334" y="2313218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7150057" y="2313217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255506" y="342792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175308" y="4522308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255506" y="4522306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335705" y="4524517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/c5</a:t>
            </a:r>
          </a:p>
        </p:txBody>
      </p:sp>
      <p:sp>
        <p:nvSpPr>
          <p:cNvPr id="3" name="Oval 2"/>
          <p:cNvSpPr/>
          <p:nvPr/>
        </p:nvSpPr>
        <p:spPr>
          <a:xfrm>
            <a:off x="5709222" y="878485"/>
            <a:ext cx="997527" cy="997527"/>
          </a:xfrm>
          <a:prstGeom prst="ellipse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39" name="Oval 38"/>
          <p:cNvSpPr/>
          <p:nvPr/>
        </p:nvSpPr>
        <p:spPr>
          <a:xfrm>
            <a:off x="2130828" y="450508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/c1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2127997" y="4505085"/>
            <a:ext cx="997527" cy="997527"/>
            <a:chOff x="1978560" y="5109171"/>
            <a:chExt cx="997527" cy="997527"/>
          </a:xfrm>
          <a:effectLst/>
        </p:grpSpPr>
        <p:sp>
          <p:nvSpPr>
            <p:cNvPr id="44" name="Oval 43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F55A22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5" name="Cross 44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bg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175307" y="4522306"/>
            <a:ext cx="997527" cy="997527"/>
            <a:chOff x="1978560" y="5109171"/>
            <a:chExt cx="997527" cy="997527"/>
          </a:xfrm>
          <a:effectLst/>
        </p:grpSpPr>
        <p:sp>
          <p:nvSpPr>
            <p:cNvPr id="48" name="Oval 47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F55A22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9" name="Cross 48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bg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sp>
        <p:nvSpPr>
          <p:cNvPr id="51" name="b1 supervising"/>
          <p:cNvSpPr/>
          <p:nvPr/>
        </p:nvSpPr>
        <p:spPr>
          <a:xfrm>
            <a:off x="3243424" y="3411652"/>
            <a:ext cx="997527" cy="997527"/>
          </a:xfrm>
          <a:prstGeom prst="ellipse">
            <a:avLst/>
          </a:prstGeom>
          <a:solidFill>
            <a:srgbClr val="FFC001"/>
          </a:solidFill>
          <a:ln w="168275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52" name="b3 supervising"/>
          <p:cNvSpPr/>
          <p:nvPr/>
        </p:nvSpPr>
        <p:spPr>
          <a:xfrm>
            <a:off x="8255506" y="3427925"/>
            <a:ext cx="997527" cy="997527"/>
          </a:xfrm>
          <a:prstGeom prst="ellipse">
            <a:avLst/>
          </a:prstGeom>
          <a:solidFill>
            <a:srgbClr val="FFC001"/>
          </a:solidFill>
          <a:ln w="168275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46" name="Rectangle 45" hidden="1"/>
          <p:cNvSpPr/>
          <p:nvPr/>
        </p:nvSpPr>
        <p:spPr>
          <a:xfrm>
            <a:off x="0" y="2646194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/>
                </a:solidFill>
              </a:rPr>
              <a:t>99.9999999% </a:t>
            </a:r>
            <a:r>
              <a:rPr lang="sv-SE" b="1" dirty="0" err="1">
                <a:solidFill>
                  <a:schemeClr val="tx1"/>
                </a:solidFill>
              </a:rPr>
              <a:t>uptime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~0.03 sekunder </a:t>
            </a:r>
            <a:r>
              <a:rPr lang="sv-SE" b="1" dirty="0" err="1">
                <a:solidFill>
                  <a:schemeClr val="tx1"/>
                </a:solidFill>
              </a:rPr>
              <a:t>downtime</a:t>
            </a:r>
            <a:r>
              <a:rPr lang="sv-SE" b="1" dirty="0">
                <a:solidFill>
                  <a:schemeClr val="tx1"/>
                </a:solidFill>
              </a:rPr>
              <a:t> per år</a:t>
            </a:r>
          </a:p>
        </p:txBody>
      </p:sp>
    </p:spTree>
    <p:extLst>
      <p:ext uri="{BB962C8B-B14F-4D97-AF65-F5344CB8AC3E}">
        <p14:creationId xmlns:p14="http://schemas.microsoft.com/office/powerpoint/2010/main" val="69765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"/>
          <p:cNvSpPr/>
          <p:nvPr/>
        </p:nvSpPr>
        <p:spPr>
          <a:xfrm>
            <a:off x="396036" y="164978"/>
            <a:ext cx="11379156" cy="6400432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1" name="Elbow Connector 20"/>
          <p:cNvCxnSpPr>
            <a:stCxn id="50" idx="2"/>
            <a:endCxn id="66" idx="0"/>
          </p:cNvCxnSpPr>
          <p:nvPr/>
        </p:nvCxnSpPr>
        <p:spPr>
          <a:xfrm rot="16200000" flipH="1">
            <a:off x="6349544" y="3489192"/>
            <a:ext cx="731337" cy="2478395"/>
          </a:xfrm>
          <a:prstGeom prst="bentConnector3">
            <a:avLst/>
          </a:prstGeom>
          <a:ln w="63500" cap="rnd">
            <a:solidFill>
              <a:srgbClr val="3AFF00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3" idx="2"/>
            <a:endCxn id="62" idx="0"/>
          </p:cNvCxnSpPr>
          <p:nvPr/>
        </p:nvCxnSpPr>
        <p:spPr>
          <a:xfrm>
            <a:off x="6721842" y="1188776"/>
            <a:ext cx="0" cy="723762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3686636" y="3365196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631335" y="459882"/>
            <a:ext cx="2181013" cy="728894"/>
          </a:xfrm>
          <a:prstGeom prst="roundRect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Grain ID</a:t>
            </a:r>
          </a:p>
        </p:txBody>
      </p:sp>
      <p:sp>
        <p:nvSpPr>
          <p:cNvPr id="46" name="Rectangle 45" hidden="1"/>
          <p:cNvSpPr/>
          <p:nvPr/>
        </p:nvSpPr>
        <p:spPr>
          <a:xfrm>
            <a:off x="0" y="2646194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/>
                </a:solidFill>
              </a:rPr>
              <a:t>99.9999999% </a:t>
            </a:r>
            <a:r>
              <a:rPr lang="sv-SE" b="1" dirty="0" err="1">
                <a:solidFill>
                  <a:schemeClr val="tx1"/>
                </a:solidFill>
              </a:rPr>
              <a:t>uptime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~0.03 sekunder </a:t>
            </a:r>
            <a:r>
              <a:rPr lang="sv-SE" b="1" dirty="0" err="1">
                <a:solidFill>
                  <a:schemeClr val="tx1"/>
                </a:solidFill>
              </a:rPr>
              <a:t>downtime</a:t>
            </a:r>
            <a:r>
              <a:rPr lang="sv-SE" b="1" dirty="0">
                <a:solidFill>
                  <a:schemeClr val="tx1"/>
                </a:solidFill>
              </a:rPr>
              <a:t> per år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6232506" y="3365195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7455646" y="3365195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8742696" y="3365194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3686636" y="5094060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7455646" y="5094059"/>
            <a:ext cx="997527" cy="997527"/>
          </a:xfrm>
          <a:prstGeom prst="roundRect">
            <a:avLst/>
          </a:prstGeom>
          <a:solidFill>
            <a:srgbClr val="FFC001"/>
          </a:solidFill>
          <a:ln w="165100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8742696" y="5094058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4977251" y="5094059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1203267" y="3499510"/>
            <a:ext cx="2181013" cy="728894"/>
          </a:xfrm>
          <a:prstGeom prst="roundRect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Hash Partitions</a:t>
            </a:r>
          </a:p>
        </p:txBody>
      </p:sp>
      <p:sp>
        <p:nvSpPr>
          <p:cNvPr id="70" name="Rounded Rectangle 69"/>
          <p:cNvSpPr/>
          <p:nvPr/>
        </p:nvSpPr>
        <p:spPr>
          <a:xfrm>
            <a:off x="1212171" y="5228374"/>
            <a:ext cx="2181013" cy="728894"/>
          </a:xfrm>
          <a:prstGeom prst="roundRect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Grain Placement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6232506" y="5094059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4977251" y="3365195"/>
            <a:ext cx="997527" cy="997527"/>
          </a:xfrm>
          <a:prstGeom prst="roundRect">
            <a:avLst/>
          </a:prstGeom>
          <a:solidFill>
            <a:srgbClr val="FFC001"/>
          </a:solidFill>
          <a:ln w="165100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cxnSp>
        <p:nvCxnSpPr>
          <p:cNvPr id="23" name="Elbow Connector 22"/>
          <p:cNvCxnSpPr>
            <a:stCxn id="62" idx="2"/>
            <a:endCxn id="50" idx="0"/>
          </p:cNvCxnSpPr>
          <p:nvPr/>
        </p:nvCxnSpPr>
        <p:spPr>
          <a:xfrm rot="5400000">
            <a:off x="5737048" y="2380400"/>
            <a:ext cx="723763" cy="1245827"/>
          </a:xfrm>
          <a:prstGeom prst="bentConnector3">
            <a:avLst/>
          </a:prstGeom>
          <a:ln w="63500" cap="rnd">
            <a:solidFill>
              <a:srgbClr val="3AFF00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/>
          <p:cNvSpPr/>
          <p:nvPr/>
        </p:nvSpPr>
        <p:spPr>
          <a:xfrm>
            <a:off x="5631335" y="1912538"/>
            <a:ext cx="2181013" cy="728894"/>
          </a:xfrm>
          <a:prstGeom prst="roundRect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Grain Hash</a:t>
            </a:r>
          </a:p>
        </p:txBody>
      </p:sp>
    </p:spTree>
    <p:extLst>
      <p:ext uri="{BB962C8B-B14F-4D97-AF65-F5344CB8AC3E}">
        <p14:creationId xmlns:p14="http://schemas.microsoft.com/office/powerpoint/2010/main" val="24068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ruta 26">
            <a:extLst>
              <a:ext uri="{FF2B5EF4-FFF2-40B4-BE49-F238E27FC236}">
                <a16:creationId xmlns:a16="http://schemas.microsoft.com/office/drawing/2014/main" id="{5B04E497-0E79-0341-810B-6BD303870B85}"/>
              </a:ext>
            </a:extLst>
          </p:cNvPr>
          <p:cNvSpPr txBox="1"/>
          <p:nvPr/>
        </p:nvSpPr>
        <p:spPr>
          <a:xfrm>
            <a:off x="3753853" y="1306792"/>
            <a:ext cx="61350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800" dirty="0">
                <a:solidFill>
                  <a:schemeClr val="bg1">
                    <a:lumMod val="95000"/>
                  </a:schemeClr>
                </a:solidFill>
                <a:latin typeface="Baron Neue" panose="020B0000000000000000" pitchFamily="34" charset="0"/>
                <a:ea typeface="Tahoma" charset="0"/>
                <a:cs typeface="Tahoma" charset="0"/>
              </a:rPr>
              <a:t>asynkron</a:t>
            </a:r>
            <a:endParaRPr lang="sv-SE" sz="11500" dirty="0">
              <a:solidFill>
                <a:schemeClr val="bg1">
                  <a:lumMod val="95000"/>
                </a:schemeClr>
              </a:solidFill>
              <a:latin typeface="Baron Neue" panose="020B0000000000000000" pitchFamily="34" charset="0"/>
              <a:ea typeface="Tahoma" charset="0"/>
              <a:cs typeface="Tahoma" charset="0"/>
            </a:endParaRPr>
          </a:p>
        </p:txBody>
      </p:sp>
      <p:grpSp>
        <p:nvGrpSpPr>
          <p:cNvPr id="28" name="Grupp 27">
            <a:extLst>
              <a:ext uri="{FF2B5EF4-FFF2-40B4-BE49-F238E27FC236}">
                <a16:creationId xmlns:a16="http://schemas.microsoft.com/office/drawing/2014/main" id="{E0D61FE6-912A-484B-894A-1C0C26F792D7}"/>
              </a:ext>
            </a:extLst>
          </p:cNvPr>
          <p:cNvGrpSpPr/>
          <p:nvPr/>
        </p:nvGrpSpPr>
        <p:grpSpPr>
          <a:xfrm>
            <a:off x="2303134" y="1689547"/>
            <a:ext cx="1218606" cy="1203103"/>
            <a:chOff x="2007622" y="2133197"/>
            <a:chExt cx="1218606" cy="1203103"/>
          </a:xfrm>
        </p:grpSpPr>
        <p:sp>
          <p:nvSpPr>
            <p:cNvPr id="29" name="Parallellogram 28">
              <a:extLst>
                <a:ext uri="{FF2B5EF4-FFF2-40B4-BE49-F238E27FC236}">
                  <a16:creationId xmlns:a16="http://schemas.microsoft.com/office/drawing/2014/main" id="{18FAF312-1D57-944B-AA74-348E80F0BB84}"/>
                </a:ext>
              </a:extLst>
            </p:cNvPr>
            <p:cNvSpPr/>
            <p:nvPr/>
          </p:nvSpPr>
          <p:spPr>
            <a:xfrm>
              <a:off x="2007622" y="2133197"/>
              <a:ext cx="802247" cy="1203103"/>
            </a:xfrm>
            <a:prstGeom prst="parallelogram">
              <a:avLst>
                <a:gd name="adj" fmla="val 52301"/>
              </a:avLst>
            </a:prstGeom>
            <a:gradFill>
              <a:gsLst>
                <a:gs pos="51000">
                  <a:srgbClr val="4969B3"/>
                </a:gs>
                <a:gs pos="25000">
                  <a:srgbClr val="443065"/>
                </a:gs>
                <a:gs pos="97000">
                  <a:srgbClr val="3F9DD7"/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30" name="Frihandsfigur 29">
              <a:extLst>
                <a:ext uri="{FF2B5EF4-FFF2-40B4-BE49-F238E27FC236}">
                  <a16:creationId xmlns:a16="http://schemas.microsoft.com/office/drawing/2014/main" id="{A19B3A4B-477F-CC4B-B39F-1F9F99487236}"/>
                </a:ext>
              </a:extLst>
            </p:cNvPr>
            <p:cNvSpPr/>
            <p:nvPr/>
          </p:nvSpPr>
          <p:spPr>
            <a:xfrm flipH="1">
              <a:off x="2428819" y="2133197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10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31" name="Frihandsfigur 30">
              <a:extLst>
                <a:ext uri="{FF2B5EF4-FFF2-40B4-BE49-F238E27FC236}">
                  <a16:creationId xmlns:a16="http://schemas.microsoft.com/office/drawing/2014/main" id="{A1200AFA-865D-C046-838A-22B791A8BD50}"/>
                </a:ext>
              </a:extLst>
            </p:cNvPr>
            <p:cNvSpPr/>
            <p:nvPr/>
          </p:nvSpPr>
          <p:spPr>
            <a:xfrm flipH="1">
              <a:off x="2614728" y="2133197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9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  <p:grpSp>
        <p:nvGrpSpPr>
          <p:cNvPr id="62" name="Grupp 61">
            <a:extLst>
              <a:ext uri="{FF2B5EF4-FFF2-40B4-BE49-F238E27FC236}">
                <a16:creationId xmlns:a16="http://schemas.microsoft.com/office/drawing/2014/main" id="{E81467CE-4133-5745-A4FA-1DA6313C7419}"/>
              </a:ext>
            </a:extLst>
          </p:cNvPr>
          <p:cNvGrpSpPr/>
          <p:nvPr/>
        </p:nvGrpSpPr>
        <p:grpSpPr>
          <a:xfrm>
            <a:off x="2303134" y="3429000"/>
            <a:ext cx="1218606" cy="1203104"/>
            <a:chOff x="3030081" y="4251319"/>
            <a:chExt cx="1218606" cy="1203104"/>
          </a:xfrm>
        </p:grpSpPr>
        <p:sp>
          <p:nvSpPr>
            <p:cNvPr id="59" name="Frihandsfigur 58">
              <a:extLst>
                <a:ext uri="{FF2B5EF4-FFF2-40B4-BE49-F238E27FC236}">
                  <a16:creationId xmlns:a16="http://schemas.microsoft.com/office/drawing/2014/main" id="{9A45D6B6-B514-FE4A-B5C0-31B33FAAE178}"/>
                </a:ext>
              </a:extLst>
            </p:cNvPr>
            <p:cNvSpPr/>
            <p:nvPr/>
          </p:nvSpPr>
          <p:spPr>
            <a:xfrm>
              <a:off x="3030081" y="4397637"/>
              <a:ext cx="588554" cy="1056786"/>
            </a:xfrm>
            <a:custGeom>
              <a:avLst/>
              <a:gdLst>
                <a:gd name="connsiteX0" fmla="*/ 410353 w 601685"/>
                <a:gd name="connsiteY0" fmla="*/ 0 h 1176635"/>
                <a:gd name="connsiteX1" fmla="*/ 601685 w 601685"/>
                <a:gd name="connsiteY1" fmla="*/ 548620 h 1176635"/>
                <a:gd name="connsiteX2" fmla="*/ 382664 w 601685"/>
                <a:gd name="connsiteY2" fmla="*/ 1176635 h 1176635"/>
                <a:gd name="connsiteX3" fmla="*/ 0 w 601685"/>
                <a:gd name="connsiteY3" fmla="*/ 1176635 h 1176635"/>
                <a:gd name="connsiteX4" fmla="*/ 410353 w 601685"/>
                <a:gd name="connsiteY4" fmla="*/ 0 h 1176635"/>
                <a:gd name="connsiteX0" fmla="*/ 388159 w 601685"/>
                <a:gd name="connsiteY0" fmla="*/ 0 h 1110052"/>
                <a:gd name="connsiteX1" fmla="*/ 601685 w 601685"/>
                <a:gd name="connsiteY1" fmla="*/ 482037 h 1110052"/>
                <a:gd name="connsiteX2" fmla="*/ 382664 w 601685"/>
                <a:gd name="connsiteY2" fmla="*/ 1110052 h 1110052"/>
                <a:gd name="connsiteX3" fmla="*/ 0 w 601685"/>
                <a:gd name="connsiteY3" fmla="*/ 1110052 h 1110052"/>
                <a:gd name="connsiteX4" fmla="*/ 388159 w 601685"/>
                <a:gd name="connsiteY4" fmla="*/ 0 h 1110052"/>
                <a:gd name="connsiteX0" fmla="*/ 388159 w 592807"/>
                <a:gd name="connsiteY0" fmla="*/ 0 h 1110052"/>
                <a:gd name="connsiteX1" fmla="*/ 592807 w 592807"/>
                <a:gd name="connsiteY1" fmla="*/ 508670 h 1110052"/>
                <a:gd name="connsiteX2" fmla="*/ 382664 w 592807"/>
                <a:gd name="connsiteY2" fmla="*/ 1110052 h 1110052"/>
                <a:gd name="connsiteX3" fmla="*/ 0 w 592807"/>
                <a:gd name="connsiteY3" fmla="*/ 1110052 h 1110052"/>
                <a:gd name="connsiteX4" fmla="*/ 388159 w 592807"/>
                <a:gd name="connsiteY4" fmla="*/ 0 h 1110052"/>
                <a:gd name="connsiteX0" fmla="*/ 365965 w 592807"/>
                <a:gd name="connsiteY0" fmla="*/ 0 h 1056786"/>
                <a:gd name="connsiteX1" fmla="*/ 592807 w 592807"/>
                <a:gd name="connsiteY1" fmla="*/ 455404 h 1056786"/>
                <a:gd name="connsiteX2" fmla="*/ 382664 w 592807"/>
                <a:gd name="connsiteY2" fmla="*/ 1056786 h 1056786"/>
                <a:gd name="connsiteX3" fmla="*/ 0 w 592807"/>
                <a:gd name="connsiteY3" fmla="*/ 1056786 h 1056786"/>
                <a:gd name="connsiteX4" fmla="*/ 365965 w 592807"/>
                <a:gd name="connsiteY4" fmla="*/ 0 h 1056786"/>
                <a:gd name="connsiteX0" fmla="*/ 365965 w 588554"/>
                <a:gd name="connsiteY0" fmla="*/ 0 h 1056786"/>
                <a:gd name="connsiteX1" fmla="*/ 588554 w 588554"/>
                <a:gd name="connsiteY1" fmla="*/ 480922 h 1056786"/>
                <a:gd name="connsiteX2" fmla="*/ 382664 w 588554"/>
                <a:gd name="connsiteY2" fmla="*/ 1056786 h 1056786"/>
                <a:gd name="connsiteX3" fmla="*/ 0 w 588554"/>
                <a:gd name="connsiteY3" fmla="*/ 1056786 h 1056786"/>
                <a:gd name="connsiteX4" fmla="*/ 365965 w 588554"/>
                <a:gd name="connsiteY4" fmla="*/ 0 h 105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554" h="1056786">
                  <a:moveTo>
                    <a:pt x="365965" y="0"/>
                  </a:moveTo>
                  <a:lnTo>
                    <a:pt x="588554" y="480922"/>
                  </a:lnTo>
                  <a:lnTo>
                    <a:pt x="382664" y="1056786"/>
                  </a:lnTo>
                  <a:lnTo>
                    <a:pt x="0" y="1056786"/>
                  </a:lnTo>
                  <a:lnTo>
                    <a:pt x="36596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0" name="Frihandsfigur 49">
              <a:extLst>
                <a:ext uri="{FF2B5EF4-FFF2-40B4-BE49-F238E27FC236}">
                  <a16:creationId xmlns:a16="http://schemas.microsoft.com/office/drawing/2014/main" id="{F1FD487A-A06A-C743-9FF7-EE816838BFF3}"/>
                </a:ext>
              </a:extLst>
            </p:cNvPr>
            <p:cNvSpPr/>
            <p:nvPr/>
          </p:nvSpPr>
          <p:spPr>
            <a:xfrm flipH="1">
              <a:off x="3451278" y="4251319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51" name="Frihandsfigur 50">
              <a:extLst>
                <a:ext uri="{FF2B5EF4-FFF2-40B4-BE49-F238E27FC236}">
                  <a16:creationId xmlns:a16="http://schemas.microsoft.com/office/drawing/2014/main" id="{15CC892A-4728-6940-8939-D56181E0C382}"/>
                </a:ext>
              </a:extLst>
            </p:cNvPr>
            <p:cNvSpPr/>
            <p:nvPr/>
          </p:nvSpPr>
          <p:spPr>
            <a:xfrm flipH="1">
              <a:off x="3637187" y="4251319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  <p:sp>
        <p:nvSpPr>
          <p:cNvPr id="10" name="Rektangel 9">
            <a:extLst>
              <a:ext uri="{FF2B5EF4-FFF2-40B4-BE49-F238E27FC236}">
                <a16:creationId xmlns:a16="http://schemas.microsoft.com/office/drawing/2014/main" id="{293D6813-5144-AB46-B8CA-71CC242A1E78}"/>
              </a:ext>
            </a:extLst>
          </p:cNvPr>
          <p:cNvSpPr/>
          <p:nvPr/>
        </p:nvSpPr>
        <p:spPr>
          <a:xfrm>
            <a:off x="1785257" y="3534229"/>
            <a:ext cx="3701143" cy="2910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4" name="textruta 63">
            <a:extLst>
              <a:ext uri="{FF2B5EF4-FFF2-40B4-BE49-F238E27FC236}">
                <a16:creationId xmlns:a16="http://schemas.microsoft.com/office/drawing/2014/main" id="{2BE8671A-8399-AE4E-85C3-10294F6CC4E4}"/>
              </a:ext>
            </a:extLst>
          </p:cNvPr>
          <p:cNvSpPr txBox="1"/>
          <p:nvPr/>
        </p:nvSpPr>
        <p:spPr>
          <a:xfrm>
            <a:off x="3753852" y="3075341"/>
            <a:ext cx="61350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800" dirty="0">
                <a:solidFill>
                  <a:schemeClr val="bg1">
                    <a:lumMod val="95000"/>
                  </a:schemeClr>
                </a:solidFill>
                <a:latin typeface="Baron Neue" panose="020B0000000000000000" pitchFamily="34" charset="0"/>
                <a:ea typeface="Tahoma" charset="0"/>
                <a:cs typeface="Tahoma" charset="0"/>
              </a:rPr>
              <a:t>asynkron</a:t>
            </a:r>
            <a:endParaRPr lang="sv-SE" sz="11500" dirty="0">
              <a:solidFill>
                <a:schemeClr val="bg1">
                  <a:lumMod val="95000"/>
                </a:schemeClr>
              </a:solidFill>
              <a:latin typeface="Baron Neue" panose="020B0000000000000000" pitchFamily="34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39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Oval 18"/>
          <p:cNvSpPr/>
          <p:nvPr/>
        </p:nvSpPr>
        <p:spPr>
          <a:xfrm>
            <a:off x="1620874" y="3572378"/>
            <a:ext cx="3443347" cy="1094282"/>
          </a:xfrm>
          <a:prstGeom prst="ellipse">
            <a:avLst/>
          </a:prstGeom>
          <a:solidFill>
            <a:schemeClr val="tx1">
              <a:alpha val="27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4" name="Group 3"/>
          <p:cNvGrpSpPr/>
          <p:nvPr/>
        </p:nvGrpSpPr>
        <p:grpSpPr>
          <a:xfrm>
            <a:off x="3038336" y="2729258"/>
            <a:ext cx="845749" cy="990942"/>
            <a:chOff x="3464818" y="2490713"/>
            <a:chExt cx="845749" cy="990942"/>
          </a:xfrm>
        </p:grpSpPr>
        <p:grpSp>
          <p:nvGrpSpPr>
            <p:cNvPr id="42" name="Group 41"/>
            <p:cNvGrpSpPr/>
            <p:nvPr/>
          </p:nvGrpSpPr>
          <p:grpSpPr>
            <a:xfrm>
              <a:off x="3464818" y="2522797"/>
              <a:ext cx="845749" cy="958858"/>
              <a:chOff x="3178679" y="2204279"/>
              <a:chExt cx="1721001" cy="1951163"/>
            </a:xfrm>
          </p:grpSpPr>
          <p:sp>
            <p:nvSpPr>
              <p:cNvPr id="44" name="Freeform 43"/>
              <p:cNvSpPr/>
              <p:nvPr/>
            </p:nvSpPr>
            <p:spPr>
              <a:xfrm rot="9000000">
                <a:off x="3178679" y="2558478"/>
                <a:ext cx="922364" cy="1596964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4909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5" name="Freeform 44"/>
              <p:cNvSpPr/>
              <p:nvPr/>
            </p:nvSpPr>
            <p:spPr>
              <a:xfrm rot="12600000" flipH="1">
                <a:off x="3977316" y="2558478"/>
                <a:ext cx="922364" cy="1596964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9B00D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6" name="Freeform 45"/>
              <p:cNvSpPr/>
              <p:nvPr/>
            </p:nvSpPr>
            <p:spPr>
              <a:xfrm rot="5400000">
                <a:off x="3578912" y="1867293"/>
                <a:ext cx="922363" cy="159633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CC29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43" name="Hexagon 42"/>
            <p:cNvSpPr/>
            <p:nvPr/>
          </p:nvSpPr>
          <p:spPr>
            <a:xfrm rot="5400000">
              <a:off x="3409267" y="2548302"/>
              <a:ext cx="956852" cy="841673"/>
            </a:xfrm>
            <a:prstGeom prst="hexagon">
              <a:avLst>
                <a:gd name="adj" fmla="val 29001"/>
                <a:gd name="vf" fmla="val 115470"/>
              </a:avLst>
            </a:prstGeom>
            <a:noFill/>
            <a:ln w="95250" cap="rnd">
              <a:solidFill>
                <a:srgbClr val="282828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40" name="Oval 18"/>
          <p:cNvSpPr/>
          <p:nvPr/>
        </p:nvSpPr>
        <p:spPr>
          <a:xfrm>
            <a:off x="1739537" y="3531344"/>
            <a:ext cx="3443347" cy="1094282"/>
          </a:xfrm>
          <a:prstGeom prst="ellipse">
            <a:avLst/>
          </a:prstGeom>
          <a:solidFill>
            <a:schemeClr val="tx1">
              <a:alpha val="27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21" name="Grupp 20"/>
          <p:cNvGrpSpPr/>
          <p:nvPr/>
        </p:nvGrpSpPr>
        <p:grpSpPr>
          <a:xfrm>
            <a:off x="2253256" y="2422245"/>
            <a:ext cx="2453852" cy="1702752"/>
            <a:chOff x="2074017" y="547340"/>
            <a:chExt cx="4795177" cy="3327420"/>
          </a:xfrm>
        </p:grpSpPr>
        <p:grpSp>
          <p:nvGrpSpPr>
            <p:cNvPr id="23" name="Grupp 22"/>
            <p:cNvGrpSpPr/>
            <p:nvPr/>
          </p:nvGrpSpPr>
          <p:grpSpPr>
            <a:xfrm>
              <a:off x="3319141" y="547340"/>
              <a:ext cx="2304929" cy="2629409"/>
              <a:chOff x="2022557" y="1604932"/>
              <a:chExt cx="2304929" cy="2629409"/>
            </a:xfrm>
          </p:grpSpPr>
          <p:grpSp>
            <p:nvGrpSpPr>
              <p:cNvPr id="106" name="Grupp 105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124" name="Grupp 123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7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8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9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5" name="Grupp 124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6" name="Grupp 125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7" name="Grupp 126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107" name="Grupp 106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108" name="Grupp 107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09" name="Grupp 108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0" name="Grupp 109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1" name="Grupp 110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24" name="Grupp 23"/>
            <p:cNvGrpSpPr/>
            <p:nvPr/>
          </p:nvGrpSpPr>
          <p:grpSpPr>
            <a:xfrm>
              <a:off x="2074017" y="1242092"/>
              <a:ext cx="2304929" cy="2629409"/>
              <a:chOff x="2022557" y="1604932"/>
              <a:chExt cx="2304929" cy="2629409"/>
            </a:xfrm>
          </p:grpSpPr>
          <p:grpSp>
            <p:nvGrpSpPr>
              <p:cNvPr id="72" name="Grupp 71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90" name="Grupp 89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1" name="Grupp 90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0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1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2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2" name="Grupp 91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7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8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9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3" name="Grupp 92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73" name="Grupp 72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74" name="Grupp 73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87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8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9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75" name="Grupp 74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8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76" name="Grupp 75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8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77" name="Grupp 76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25" name="Grupp 24"/>
            <p:cNvGrpSpPr/>
            <p:nvPr/>
          </p:nvGrpSpPr>
          <p:grpSpPr>
            <a:xfrm>
              <a:off x="4564265" y="1245351"/>
              <a:ext cx="2304929" cy="2629409"/>
              <a:chOff x="2022557" y="1604932"/>
              <a:chExt cx="2304929" cy="2629409"/>
            </a:xfrm>
          </p:grpSpPr>
          <p:grpSp>
            <p:nvGrpSpPr>
              <p:cNvPr id="26" name="Grupp 25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56" name="Grupp 55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7" name="Grupp 56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8" name="Grupp 57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9" name="Grupp 58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0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1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2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27" name="Grupp 26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28" name="Grupp 27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3" name="Grupp 32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0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1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2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7" name="Grupp 3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7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8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9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8" name="Grupp 3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</p:grpSp>
      <p:sp>
        <p:nvSpPr>
          <p:cNvPr id="141" name="textruta 140"/>
          <p:cNvSpPr txBox="1"/>
          <p:nvPr/>
        </p:nvSpPr>
        <p:spPr>
          <a:xfrm>
            <a:off x="4971515" y="2909540"/>
            <a:ext cx="5599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In </a:t>
            </a:r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Memory</a:t>
            </a:r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Data Grid</a:t>
            </a:r>
            <a:endParaRPr lang="sv-SE" sz="4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233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80" name="Grupp 179"/>
          <p:cNvGrpSpPr/>
          <p:nvPr/>
        </p:nvGrpSpPr>
        <p:grpSpPr>
          <a:xfrm>
            <a:off x="1836889" y="2424675"/>
            <a:ext cx="7665085" cy="1988758"/>
            <a:chOff x="2272937" y="2186139"/>
            <a:chExt cx="7665085" cy="1988758"/>
          </a:xfrm>
        </p:grpSpPr>
        <p:sp>
          <p:nvSpPr>
            <p:cNvPr id="181" name="Oval 18"/>
            <p:cNvSpPr/>
            <p:nvPr/>
          </p:nvSpPr>
          <p:spPr>
            <a:xfrm>
              <a:off x="2272937" y="3397005"/>
              <a:ext cx="1234851" cy="777892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2" name="textruta 181"/>
            <p:cNvSpPr txBox="1"/>
            <p:nvPr/>
          </p:nvSpPr>
          <p:spPr>
            <a:xfrm>
              <a:off x="5397997" y="2670995"/>
              <a:ext cx="45400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4000" b="1" dirty="0" err="1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Stream</a:t>
              </a:r>
              <a:r>
                <a:rPr lang="sv-SE" sz="4000" b="1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 </a:t>
              </a:r>
              <a:r>
                <a:rPr lang="sv-SE" sz="4000" b="1" dirty="0" err="1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Analytics</a:t>
              </a:r>
              <a:endParaRPr lang="sv-SE" sz="40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endParaRPr>
            </a:p>
          </p:txBody>
        </p:sp>
        <p:grpSp>
          <p:nvGrpSpPr>
            <p:cNvPr id="183" name="Grupp 182"/>
            <p:cNvGrpSpPr/>
            <p:nvPr/>
          </p:nvGrpSpPr>
          <p:grpSpPr>
            <a:xfrm>
              <a:off x="2692855" y="2186139"/>
              <a:ext cx="2453797" cy="1198351"/>
              <a:chOff x="2692855" y="3985336"/>
              <a:chExt cx="2453797" cy="1198351"/>
            </a:xfrm>
          </p:grpSpPr>
          <p:grpSp>
            <p:nvGrpSpPr>
              <p:cNvPr id="186" name="Grupp 185"/>
              <p:cNvGrpSpPr/>
              <p:nvPr/>
            </p:nvGrpSpPr>
            <p:grpSpPr>
              <a:xfrm>
                <a:off x="3623857" y="3985336"/>
                <a:ext cx="591946" cy="671109"/>
                <a:chOff x="3549360" y="3164731"/>
                <a:chExt cx="680621" cy="771644"/>
              </a:xfrm>
            </p:grpSpPr>
            <p:sp>
              <p:nvSpPr>
                <p:cNvPr id="197" name="Freeform 125"/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E4AD03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8" name="Freeform 126"/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E9005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9" name="Freeform 127"/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cxnSp>
            <p:nvCxnSpPr>
              <p:cNvPr id="187" name="Rak 186"/>
              <p:cNvCxnSpPr/>
              <p:nvPr/>
            </p:nvCxnSpPr>
            <p:spPr>
              <a:xfrm flipH="1">
                <a:off x="2857165" y="4381802"/>
                <a:ext cx="917546" cy="525573"/>
              </a:xfrm>
              <a:prstGeom prst="line">
                <a:avLst/>
              </a:prstGeom>
              <a:ln w="63500" cap="rnd">
                <a:solidFill>
                  <a:srgbClr val="3BFF00"/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8" name="Grupp 187"/>
              <p:cNvGrpSpPr/>
              <p:nvPr/>
            </p:nvGrpSpPr>
            <p:grpSpPr>
              <a:xfrm>
                <a:off x="2692855" y="4510909"/>
                <a:ext cx="591946" cy="671110"/>
                <a:chOff x="3549360" y="3164731"/>
                <a:chExt cx="680621" cy="771644"/>
              </a:xfrm>
            </p:grpSpPr>
            <p:sp>
              <p:nvSpPr>
                <p:cNvPr id="194" name="Freeform 125"/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45A2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5" name="Freeform 126"/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6431A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6" name="Freeform 127"/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794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cxnSp>
            <p:nvCxnSpPr>
              <p:cNvPr id="189" name="Rak 188"/>
              <p:cNvCxnSpPr/>
              <p:nvPr/>
            </p:nvCxnSpPr>
            <p:spPr>
              <a:xfrm>
                <a:off x="4063042" y="4381802"/>
                <a:ext cx="921080" cy="525573"/>
              </a:xfrm>
              <a:prstGeom prst="line">
                <a:avLst/>
              </a:prstGeom>
              <a:ln w="63500" cap="rnd">
                <a:solidFill>
                  <a:srgbClr val="3BFF00"/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0" name="Grupp 189"/>
              <p:cNvGrpSpPr/>
              <p:nvPr/>
            </p:nvGrpSpPr>
            <p:grpSpPr>
              <a:xfrm>
                <a:off x="4554706" y="4512578"/>
                <a:ext cx="591946" cy="671109"/>
                <a:chOff x="3549360" y="3164731"/>
                <a:chExt cx="680621" cy="771644"/>
              </a:xfrm>
            </p:grpSpPr>
            <p:sp>
              <p:nvSpPr>
                <p:cNvPr id="191" name="Freeform 125"/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499E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2" name="Freeform 126"/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079B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3" name="Freeform 127"/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7ADFF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  <p:sp>
          <p:nvSpPr>
            <p:cNvPr id="184" name="Oval 18"/>
            <p:cNvSpPr/>
            <p:nvPr/>
          </p:nvSpPr>
          <p:spPr>
            <a:xfrm>
              <a:off x="4233567" y="3397005"/>
              <a:ext cx="1234851" cy="777892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5" name="Oval 18"/>
            <p:cNvSpPr/>
            <p:nvPr/>
          </p:nvSpPr>
          <p:spPr>
            <a:xfrm>
              <a:off x="3298836" y="3115846"/>
              <a:ext cx="1234851" cy="777892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2080485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1" name="textruta 140"/>
          <p:cNvSpPr txBox="1"/>
          <p:nvPr/>
        </p:nvSpPr>
        <p:spPr>
          <a:xfrm>
            <a:off x="4971515" y="2909540"/>
            <a:ext cx="4583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Scalable</a:t>
            </a:r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Clusters</a:t>
            </a:r>
            <a:endParaRPr lang="sv-SE" sz="4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grpSp>
        <p:nvGrpSpPr>
          <p:cNvPr id="2" name="Grupp 1">
            <a:extLst>
              <a:ext uri="{FF2B5EF4-FFF2-40B4-BE49-F238E27FC236}">
                <a16:creationId xmlns:a16="http://schemas.microsoft.com/office/drawing/2014/main" id="{3BACC76B-ED30-0F40-80D5-22D3B0DF6856}"/>
              </a:ext>
            </a:extLst>
          </p:cNvPr>
          <p:cNvGrpSpPr/>
          <p:nvPr/>
        </p:nvGrpSpPr>
        <p:grpSpPr>
          <a:xfrm>
            <a:off x="1620874" y="2317372"/>
            <a:ext cx="3443347" cy="2349288"/>
            <a:chOff x="1620874" y="2317372"/>
            <a:chExt cx="3443347" cy="2349288"/>
          </a:xfrm>
        </p:grpSpPr>
        <p:sp>
          <p:nvSpPr>
            <p:cNvPr id="19" name="Oval 18"/>
            <p:cNvSpPr/>
            <p:nvPr/>
          </p:nvSpPr>
          <p:spPr>
            <a:xfrm>
              <a:off x="1620874" y="3572378"/>
              <a:ext cx="3443347" cy="1094282"/>
            </a:xfrm>
            <a:prstGeom prst="ellipse">
              <a:avLst/>
            </a:prstGeom>
            <a:solidFill>
              <a:schemeClr val="tx1">
                <a:alpha val="27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038336" y="2729258"/>
              <a:ext cx="845749" cy="990942"/>
              <a:chOff x="3464818" y="2490713"/>
              <a:chExt cx="845749" cy="990942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3464818" y="2522797"/>
                <a:ext cx="845749" cy="958858"/>
                <a:chOff x="3178679" y="2204279"/>
                <a:chExt cx="1721001" cy="1951163"/>
              </a:xfrm>
            </p:grpSpPr>
            <p:sp>
              <p:nvSpPr>
                <p:cNvPr id="44" name="Freeform 43"/>
                <p:cNvSpPr/>
                <p:nvPr/>
              </p:nvSpPr>
              <p:spPr>
                <a:xfrm rot="9000000">
                  <a:off x="3178679" y="25584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4909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45" name="Freeform 44"/>
                <p:cNvSpPr/>
                <p:nvPr/>
              </p:nvSpPr>
              <p:spPr>
                <a:xfrm rot="12600000" flipH="1">
                  <a:off x="3977316" y="25584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9B00D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46" name="Freeform 45"/>
                <p:cNvSpPr/>
                <p:nvPr/>
              </p:nvSpPr>
              <p:spPr>
                <a:xfrm rot="5400000">
                  <a:off x="3578912" y="1867293"/>
                  <a:ext cx="922363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C29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43" name="Hexagon 42"/>
              <p:cNvSpPr/>
              <p:nvPr/>
            </p:nvSpPr>
            <p:spPr>
              <a:xfrm rot="5400000">
                <a:off x="3409267" y="2548302"/>
                <a:ext cx="956852" cy="841673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95250" cap="rnd">
                <a:solidFill>
                  <a:srgbClr val="282828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45" name="Group 103"/>
            <p:cNvGrpSpPr/>
            <p:nvPr/>
          </p:nvGrpSpPr>
          <p:grpSpPr>
            <a:xfrm>
              <a:off x="2661217" y="2317372"/>
              <a:ext cx="1638123" cy="1878142"/>
              <a:chOff x="3069153" y="2093342"/>
              <a:chExt cx="1638123" cy="1878142"/>
            </a:xfrm>
          </p:grpSpPr>
          <p:grpSp>
            <p:nvGrpSpPr>
              <p:cNvPr id="146" name="Group 104"/>
              <p:cNvGrpSpPr/>
              <p:nvPr/>
            </p:nvGrpSpPr>
            <p:grpSpPr>
              <a:xfrm>
                <a:off x="3071003" y="2919007"/>
                <a:ext cx="1636273" cy="1052477"/>
                <a:chOff x="3071003" y="2919007"/>
                <a:chExt cx="1636273" cy="1052477"/>
              </a:xfrm>
            </p:grpSpPr>
            <p:grpSp>
              <p:nvGrpSpPr>
                <p:cNvPr id="164" name="Group 122"/>
                <p:cNvGrpSpPr/>
                <p:nvPr/>
              </p:nvGrpSpPr>
              <p:grpSpPr>
                <a:xfrm>
                  <a:off x="3071003" y="2919008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73" name="Freeform 131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74" name="Freeform 132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75" name="Freeform 133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0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65" name="Group 123"/>
                <p:cNvGrpSpPr/>
                <p:nvPr/>
              </p:nvGrpSpPr>
              <p:grpSpPr>
                <a:xfrm>
                  <a:off x="4026655" y="2919007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70" name="Freeform 128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A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71" name="Freeform 129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72" name="Freeform 130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E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66" name="Group 124"/>
                <p:cNvGrpSpPr/>
                <p:nvPr/>
              </p:nvGrpSpPr>
              <p:grpSpPr>
                <a:xfrm>
                  <a:off x="3549360" y="3199839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67" name="Freeform 125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5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68" name="Freeform 126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D8F0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69" name="Freeform 127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147" name="Group 105"/>
              <p:cNvGrpSpPr/>
              <p:nvPr/>
            </p:nvGrpSpPr>
            <p:grpSpPr>
              <a:xfrm>
                <a:off x="3547724" y="2093342"/>
                <a:ext cx="680621" cy="771644"/>
                <a:chOff x="3699910" y="2798832"/>
                <a:chExt cx="680621" cy="771644"/>
              </a:xfrm>
            </p:grpSpPr>
            <p:sp>
              <p:nvSpPr>
                <p:cNvPr id="161" name="Freeform 119"/>
                <p:cNvSpPr/>
                <p:nvPr/>
              </p:nvSpPr>
              <p:spPr>
                <a:xfrm rot="9000000">
                  <a:off x="3699910" y="2938909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E5AD03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62" name="Freeform 120"/>
                <p:cNvSpPr/>
                <p:nvPr/>
              </p:nvSpPr>
              <p:spPr>
                <a:xfrm rot="12600000" flipH="1">
                  <a:off x="4015755" y="2938909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D8F0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63" name="Freeform 121"/>
                <p:cNvSpPr/>
                <p:nvPr/>
              </p:nvSpPr>
              <p:spPr>
                <a:xfrm rot="5400000">
                  <a:off x="3858194" y="2665560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148" name="Group 106"/>
              <p:cNvGrpSpPr/>
              <p:nvPr/>
            </p:nvGrpSpPr>
            <p:grpSpPr>
              <a:xfrm>
                <a:off x="3069153" y="2365599"/>
                <a:ext cx="1636273" cy="1052477"/>
                <a:chOff x="3071003" y="2919007"/>
                <a:chExt cx="1636273" cy="1052477"/>
              </a:xfrm>
            </p:grpSpPr>
            <p:grpSp>
              <p:nvGrpSpPr>
                <p:cNvPr id="149" name="Group 107"/>
                <p:cNvGrpSpPr/>
                <p:nvPr/>
              </p:nvGrpSpPr>
              <p:grpSpPr>
                <a:xfrm>
                  <a:off x="3071003" y="2919008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58" name="Freeform 116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A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9" name="Freeform 117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60" name="Freeform 118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E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50" name="Group 108"/>
                <p:cNvGrpSpPr/>
                <p:nvPr/>
              </p:nvGrpSpPr>
              <p:grpSpPr>
                <a:xfrm>
                  <a:off x="4026655" y="2919007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55" name="Freeform 113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5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6" name="Freeform 114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7" name="Freeform 115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0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51" name="Group 109"/>
                <p:cNvGrpSpPr/>
                <p:nvPr/>
              </p:nvGrpSpPr>
              <p:grpSpPr>
                <a:xfrm>
                  <a:off x="3549360" y="3199839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52" name="Freeform 110"/>
                  <p:cNvSpPr/>
                  <p:nvPr/>
                </p:nvSpPr>
                <p:spPr>
                  <a:xfrm rot="9000000">
                    <a:off x="3026279" y="2406077"/>
                    <a:ext cx="922363" cy="1596965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A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3" name="Freeform 111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4" name="Freeform 112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E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098041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42" name="Grupp 41"/>
          <p:cNvGrpSpPr/>
          <p:nvPr/>
        </p:nvGrpSpPr>
        <p:grpSpPr>
          <a:xfrm>
            <a:off x="1939484" y="2302830"/>
            <a:ext cx="3071622" cy="2527925"/>
            <a:chOff x="2351882" y="2051880"/>
            <a:chExt cx="3071622" cy="2527925"/>
          </a:xfrm>
        </p:grpSpPr>
        <p:sp>
          <p:nvSpPr>
            <p:cNvPr id="43" name="Oval 4"/>
            <p:cNvSpPr/>
            <p:nvPr/>
          </p:nvSpPr>
          <p:spPr>
            <a:xfrm>
              <a:off x="2351882" y="3485523"/>
              <a:ext cx="3071622" cy="1094282"/>
            </a:xfrm>
            <a:prstGeom prst="ellipse">
              <a:avLst/>
            </a:prstGeom>
            <a:solidFill>
              <a:schemeClr val="tx1">
                <a:alpha val="27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44" name="Group 48"/>
            <p:cNvGrpSpPr/>
            <p:nvPr/>
          </p:nvGrpSpPr>
          <p:grpSpPr>
            <a:xfrm>
              <a:off x="3026281" y="2051880"/>
              <a:ext cx="1721001" cy="2018818"/>
              <a:chOff x="4318921" y="3806601"/>
              <a:chExt cx="1222250" cy="1433760"/>
            </a:xfrm>
          </p:grpSpPr>
          <p:grpSp>
            <p:nvGrpSpPr>
              <p:cNvPr id="62" name="Group 49"/>
              <p:cNvGrpSpPr/>
              <p:nvPr/>
            </p:nvGrpSpPr>
            <p:grpSpPr>
              <a:xfrm>
                <a:off x="4318921" y="3806601"/>
                <a:ext cx="1222250" cy="1385712"/>
                <a:chOff x="4070452" y="3534126"/>
                <a:chExt cx="1723664" cy="1954185"/>
              </a:xfrm>
              <a:solidFill>
                <a:srgbClr val="FFCC29"/>
              </a:solidFill>
            </p:grpSpPr>
            <p:sp>
              <p:nvSpPr>
                <p:cNvPr id="65" name="Freeform 53"/>
                <p:cNvSpPr/>
                <p:nvPr/>
              </p:nvSpPr>
              <p:spPr>
                <a:xfrm rot="9000000">
                  <a:off x="4070452" y="3888874"/>
                  <a:ext cx="923791" cy="159943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55A2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6" name="Freeform 54"/>
                <p:cNvSpPr/>
                <p:nvPr/>
              </p:nvSpPr>
              <p:spPr>
                <a:xfrm rot="12600000" flipH="1">
                  <a:off x="4870325" y="3888874"/>
                  <a:ext cx="923791" cy="15994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7" name="Freeform 55"/>
                <p:cNvSpPr/>
                <p:nvPr/>
              </p:nvSpPr>
              <p:spPr>
                <a:xfrm rot="5400000">
                  <a:off x="4471304" y="3196619"/>
                  <a:ext cx="923791" cy="159880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63" name="Isosceles Triangle 50"/>
              <p:cNvSpPr/>
              <p:nvPr/>
            </p:nvSpPr>
            <p:spPr>
              <a:xfrm rot="5400000">
                <a:off x="4334327" y="4887977"/>
                <a:ext cx="378486" cy="326281"/>
              </a:xfrm>
              <a:prstGeom prst="triangle">
                <a:avLst/>
              </a:prstGeom>
              <a:solidFill>
                <a:srgbClr val="F55A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4" name="Isosceles Triangle 51"/>
              <p:cNvSpPr/>
              <p:nvPr/>
            </p:nvSpPr>
            <p:spPr>
              <a:xfrm rot="16200000">
                <a:off x="5144856" y="4887973"/>
                <a:ext cx="378486" cy="326281"/>
              </a:xfrm>
              <a:prstGeom prst="triangl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45" name="Group 87"/>
            <p:cNvGrpSpPr/>
            <p:nvPr/>
          </p:nvGrpSpPr>
          <p:grpSpPr>
            <a:xfrm>
              <a:off x="3463332" y="2487602"/>
              <a:ext cx="845749" cy="990943"/>
              <a:chOff x="3464818" y="2490713"/>
              <a:chExt cx="845749" cy="990943"/>
            </a:xfrm>
          </p:grpSpPr>
          <p:grpSp>
            <p:nvGrpSpPr>
              <p:cNvPr id="46" name="Group 88"/>
              <p:cNvGrpSpPr/>
              <p:nvPr/>
            </p:nvGrpSpPr>
            <p:grpSpPr>
              <a:xfrm>
                <a:off x="3464818" y="2522797"/>
                <a:ext cx="845749" cy="958859"/>
                <a:chOff x="3178679" y="2204286"/>
                <a:chExt cx="1721001" cy="1951168"/>
              </a:xfrm>
            </p:grpSpPr>
            <p:sp>
              <p:nvSpPr>
                <p:cNvPr id="59" name="Freeform 90"/>
                <p:cNvSpPr/>
                <p:nvPr/>
              </p:nvSpPr>
              <p:spPr>
                <a:xfrm rot="9000000">
                  <a:off x="3178679" y="2558486"/>
                  <a:ext cx="922364" cy="1596968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A484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0" name="Freeform 91"/>
                <p:cNvSpPr/>
                <p:nvPr/>
              </p:nvSpPr>
              <p:spPr>
                <a:xfrm rot="12600000" flipH="1">
                  <a:off x="3977316" y="2558484"/>
                  <a:ext cx="922364" cy="159696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DD71FF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1" name="Freeform 92"/>
                <p:cNvSpPr/>
                <p:nvPr/>
              </p:nvSpPr>
              <p:spPr>
                <a:xfrm rot="5400000">
                  <a:off x="3578912" y="1867301"/>
                  <a:ext cx="922365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DF4D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58" name="Hexagon 89"/>
              <p:cNvSpPr/>
              <p:nvPr/>
            </p:nvSpPr>
            <p:spPr>
              <a:xfrm rot="5400000">
                <a:off x="3409267" y="2548302"/>
                <a:ext cx="956852" cy="841673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95250" cap="rnd">
                <a:solidFill>
                  <a:srgbClr val="282828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sp>
        <p:nvSpPr>
          <p:cNvPr id="72" name="textruta 71"/>
          <p:cNvSpPr txBox="1"/>
          <p:nvPr/>
        </p:nvSpPr>
        <p:spPr>
          <a:xfrm>
            <a:off x="4375437" y="2424634"/>
            <a:ext cx="55627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proto</a:t>
            </a:r>
            <a:r>
              <a:rPr lang="sv-SE" sz="80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.actor</a:t>
            </a:r>
            <a:endParaRPr lang="sv-SE" sz="8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07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6" name="textruta 25"/>
          <p:cNvSpPr txBox="1"/>
          <p:nvPr/>
        </p:nvSpPr>
        <p:spPr>
          <a:xfrm>
            <a:off x="4971515" y="2909540"/>
            <a:ext cx="32688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Actor</a:t>
            </a:r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Model</a:t>
            </a:r>
            <a:endParaRPr lang="sv-SE" sz="4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grpSp>
        <p:nvGrpSpPr>
          <p:cNvPr id="37" name="Grupp 36"/>
          <p:cNvGrpSpPr/>
          <p:nvPr/>
        </p:nvGrpSpPr>
        <p:grpSpPr>
          <a:xfrm>
            <a:off x="1939484" y="2304660"/>
            <a:ext cx="3071622" cy="2390404"/>
            <a:chOff x="2352335" y="2051878"/>
            <a:chExt cx="3071622" cy="2390404"/>
          </a:xfrm>
        </p:grpSpPr>
        <p:grpSp>
          <p:nvGrpSpPr>
            <p:cNvPr id="38" name="Grupp 37"/>
            <p:cNvGrpSpPr/>
            <p:nvPr/>
          </p:nvGrpSpPr>
          <p:grpSpPr>
            <a:xfrm>
              <a:off x="2352335" y="2051878"/>
              <a:ext cx="3071622" cy="2390404"/>
              <a:chOff x="2352335" y="2051878"/>
              <a:chExt cx="3071622" cy="2390404"/>
            </a:xfrm>
          </p:grpSpPr>
          <p:sp>
            <p:nvSpPr>
              <p:cNvPr id="50" name="Oval 18"/>
              <p:cNvSpPr/>
              <p:nvPr/>
            </p:nvSpPr>
            <p:spPr>
              <a:xfrm>
                <a:off x="2352335" y="3348000"/>
                <a:ext cx="3071622" cy="1094282"/>
              </a:xfrm>
              <a:prstGeom prst="ellipse">
                <a:avLst/>
              </a:prstGeom>
              <a:solidFill>
                <a:schemeClr val="tx1">
                  <a:alpha val="27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grpSp>
            <p:nvGrpSpPr>
              <p:cNvPr id="52" name="Group 29"/>
              <p:cNvGrpSpPr/>
              <p:nvPr/>
            </p:nvGrpSpPr>
            <p:grpSpPr>
              <a:xfrm>
                <a:off x="3026279" y="2051878"/>
                <a:ext cx="1721001" cy="1951163"/>
                <a:chOff x="4070452" y="3534126"/>
                <a:chExt cx="1723664" cy="1954183"/>
              </a:xfrm>
              <a:solidFill>
                <a:srgbClr val="FFCC29"/>
              </a:solidFill>
            </p:grpSpPr>
            <p:sp>
              <p:nvSpPr>
                <p:cNvPr id="55" name="Freeform 33"/>
                <p:cNvSpPr/>
                <p:nvPr/>
              </p:nvSpPr>
              <p:spPr>
                <a:xfrm rot="9000000">
                  <a:off x="4070452" y="3888873"/>
                  <a:ext cx="923791" cy="15994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3E3E3E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56" name="Freeform 34"/>
                <p:cNvSpPr/>
                <p:nvPr/>
              </p:nvSpPr>
              <p:spPr>
                <a:xfrm rot="12600000" flipH="1">
                  <a:off x="4870325" y="3888873"/>
                  <a:ext cx="923791" cy="15994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57" name="Freeform 35"/>
                <p:cNvSpPr/>
                <p:nvPr/>
              </p:nvSpPr>
              <p:spPr>
                <a:xfrm rot="5400000">
                  <a:off x="4471304" y="3196619"/>
                  <a:ext cx="923791" cy="159880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444444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  <p:grpSp>
          <p:nvGrpSpPr>
            <p:cNvPr id="39" name="Group 3"/>
            <p:cNvGrpSpPr/>
            <p:nvPr/>
          </p:nvGrpSpPr>
          <p:grpSpPr>
            <a:xfrm>
              <a:off x="3464818" y="2490713"/>
              <a:ext cx="845749" cy="990942"/>
              <a:chOff x="3464818" y="2490713"/>
              <a:chExt cx="845749" cy="990942"/>
            </a:xfrm>
          </p:grpSpPr>
          <p:grpSp>
            <p:nvGrpSpPr>
              <p:cNvPr id="40" name="Group 41"/>
              <p:cNvGrpSpPr/>
              <p:nvPr/>
            </p:nvGrpSpPr>
            <p:grpSpPr>
              <a:xfrm>
                <a:off x="3464818" y="2522797"/>
                <a:ext cx="845749" cy="958858"/>
                <a:chOff x="3178679" y="2204279"/>
                <a:chExt cx="1721001" cy="1951163"/>
              </a:xfrm>
            </p:grpSpPr>
            <p:sp>
              <p:nvSpPr>
                <p:cNvPr id="47" name="Freeform 43"/>
                <p:cNvSpPr/>
                <p:nvPr/>
              </p:nvSpPr>
              <p:spPr>
                <a:xfrm rot="9000000">
                  <a:off x="3178679" y="25584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E6AD0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48" name="Freeform 44"/>
                <p:cNvSpPr/>
                <p:nvPr/>
              </p:nvSpPr>
              <p:spPr>
                <a:xfrm rot="12600000" flipH="1">
                  <a:off x="3977316" y="25584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D8F0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49" name="Freeform 45"/>
                <p:cNvSpPr/>
                <p:nvPr/>
              </p:nvSpPr>
              <p:spPr>
                <a:xfrm rot="5400000">
                  <a:off x="3578912" y="1867293"/>
                  <a:ext cx="922363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41" name="Hexagon 42"/>
              <p:cNvSpPr/>
              <p:nvPr/>
            </p:nvSpPr>
            <p:spPr>
              <a:xfrm rot="5400000">
                <a:off x="3409267" y="2548302"/>
                <a:ext cx="956852" cy="841673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95250" cap="rnd">
                <a:solidFill>
                  <a:srgbClr val="282828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981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1" name="textruta 40"/>
          <p:cNvSpPr txBox="1"/>
          <p:nvPr/>
        </p:nvSpPr>
        <p:spPr>
          <a:xfrm>
            <a:off x="4971515" y="2909540"/>
            <a:ext cx="3704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Virtual</a:t>
            </a:r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Actors</a:t>
            </a:r>
            <a:endParaRPr lang="sv-SE" sz="4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grpSp>
        <p:nvGrpSpPr>
          <p:cNvPr id="42" name="Grupp 41"/>
          <p:cNvGrpSpPr/>
          <p:nvPr/>
        </p:nvGrpSpPr>
        <p:grpSpPr>
          <a:xfrm>
            <a:off x="1939031" y="2304660"/>
            <a:ext cx="3071622" cy="2390404"/>
            <a:chOff x="2352335" y="2051878"/>
            <a:chExt cx="3071622" cy="2390404"/>
          </a:xfrm>
        </p:grpSpPr>
        <p:sp>
          <p:nvSpPr>
            <p:cNvPr id="43" name="Oval 18"/>
            <p:cNvSpPr/>
            <p:nvPr/>
          </p:nvSpPr>
          <p:spPr>
            <a:xfrm>
              <a:off x="2352335" y="3348000"/>
              <a:ext cx="3071622" cy="1094282"/>
            </a:xfrm>
            <a:prstGeom prst="ellipse">
              <a:avLst/>
            </a:prstGeom>
            <a:solidFill>
              <a:schemeClr val="tx1">
                <a:alpha val="27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44" name="Group 45"/>
            <p:cNvGrpSpPr/>
            <p:nvPr/>
          </p:nvGrpSpPr>
          <p:grpSpPr>
            <a:xfrm rot="10800000">
              <a:off x="3434119" y="2467987"/>
              <a:ext cx="903996" cy="1024746"/>
              <a:chOff x="571843" y="783491"/>
              <a:chExt cx="2186083" cy="2478084"/>
            </a:xfrm>
            <a:solidFill>
              <a:srgbClr val="282828"/>
            </a:solidFill>
          </p:grpSpPr>
          <p:sp>
            <p:nvSpPr>
              <p:cNvPr id="76" name="Diamond 50"/>
              <p:cNvSpPr/>
              <p:nvPr/>
            </p:nvSpPr>
            <p:spPr>
              <a:xfrm>
                <a:off x="644917" y="783491"/>
                <a:ext cx="2034783" cy="1173600"/>
              </a:xfrm>
              <a:prstGeom prst="diamond">
                <a:avLst/>
              </a:prstGeom>
              <a:solidFill>
                <a:srgbClr val="FFCC29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7" name="Diamond 51"/>
              <p:cNvSpPr/>
              <p:nvPr/>
            </p:nvSpPr>
            <p:spPr>
              <a:xfrm rot="3600000">
                <a:off x="141251" y="1657384"/>
                <a:ext cx="2034783" cy="1173600"/>
              </a:xfrm>
              <a:prstGeom prst="diamond">
                <a:avLst/>
              </a:prstGeom>
              <a:solidFill>
                <a:srgbClr val="FF4B4B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8" name="Diamond 52"/>
              <p:cNvSpPr/>
              <p:nvPr/>
            </p:nvSpPr>
            <p:spPr>
              <a:xfrm rot="18000000">
                <a:off x="1153734" y="1657384"/>
                <a:ext cx="2034783" cy="1173600"/>
              </a:xfrm>
              <a:prstGeom prst="diamond">
                <a:avLst/>
              </a:prstGeom>
              <a:solidFill>
                <a:srgbClr val="8E1DFF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45" name="Group 46"/>
            <p:cNvGrpSpPr/>
            <p:nvPr/>
          </p:nvGrpSpPr>
          <p:grpSpPr>
            <a:xfrm>
              <a:off x="3534244" y="2636595"/>
              <a:ext cx="705410" cy="799634"/>
              <a:chOff x="571843" y="783491"/>
              <a:chExt cx="2186083" cy="2478084"/>
            </a:xfrm>
            <a:solidFill>
              <a:srgbClr val="282828"/>
            </a:solidFill>
          </p:grpSpPr>
          <p:sp>
            <p:nvSpPr>
              <p:cNvPr id="73" name="Diamond 47"/>
              <p:cNvSpPr/>
              <p:nvPr/>
            </p:nvSpPr>
            <p:spPr>
              <a:xfrm>
                <a:off x="644917" y="783491"/>
                <a:ext cx="2034783" cy="1173600"/>
              </a:xfrm>
              <a:prstGeom prst="diamond">
                <a:avLst/>
              </a:prstGeom>
              <a:solidFill>
                <a:srgbClr val="363636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4" name="Diamond 48"/>
              <p:cNvSpPr/>
              <p:nvPr/>
            </p:nvSpPr>
            <p:spPr>
              <a:xfrm rot="3600000">
                <a:off x="141251" y="1657384"/>
                <a:ext cx="2034783" cy="1173600"/>
              </a:xfrm>
              <a:prstGeom prst="diamond">
                <a:avLst/>
              </a:prstGeom>
              <a:solidFill>
                <a:srgbClr val="2D2D2D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5" name="Diamond 49"/>
              <p:cNvSpPr/>
              <p:nvPr/>
            </p:nvSpPr>
            <p:spPr>
              <a:xfrm rot="18000000">
                <a:off x="1153734" y="1657384"/>
                <a:ext cx="2034783" cy="1173600"/>
              </a:xfrm>
              <a:prstGeom prst="diamond">
                <a:avLst/>
              </a:prstGeom>
              <a:grpFill/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61" name="Group 29"/>
            <p:cNvGrpSpPr/>
            <p:nvPr/>
          </p:nvGrpSpPr>
          <p:grpSpPr>
            <a:xfrm>
              <a:off x="3026278" y="2051878"/>
              <a:ext cx="1720998" cy="1951163"/>
              <a:chOff x="4070454" y="3534126"/>
              <a:chExt cx="1723662" cy="1954183"/>
            </a:xfrm>
            <a:solidFill>
              <a:srgbClr val="FFCC29"/>
            </a:solidFill>
          </p:grpSpPr>
          <p:sp>
            <p:nvSpPr>
              <p:cNvPr id="64" name="Freeform 33"/>
              <p:cNvSpPr/>
              <p:nvPr/>
            </p:nvSpPr>
            <p:spPr>
              <a:xfrm rot="9000000">
                <a:off x="4070454" y="3888872"/>
                <a:ext cx="923792" cy="1599435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55A2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1" name="Freeform 34"/>
              <p:cNvSpPr/>
              <p:nvPr/>
            </p:nvSpPr>
            <p:spPr>
              <a:xfrm rot="12600000" flipH="1">
                <a:off x="4870325" y="3888873"/>
                <a:ext cx="923791" cy="159943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B6431A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2" name="Freeform 35"/>
              <p:cNvSpPr/>
              <p:nvPr/>
            </p:nvSpPr>
            <p:spPr>
              <a:xfrm rot="5400000">
                <a:off x="4471304" y="3196619"/>
                <a:ext cx="923791" cy="159880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7940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5" name="Group 64"/>
            <p:cNvGrpSpPr/>
            <p:nvPr/>
          </p:nvGrpSpPr>
          <p:grpSpPr>
            <a:xfrm>
              <a:off x="3463865" y="2489760"/>
              <a:ext cx="845749" cy="989448"/>
              <a:chOff x="3464818" y="2490713"/>
              <a:chExt cx="845749" cy="989448"/>
            </a:xfrm>
          </p:grpSpPr>
          <p:grpSp>
            <p:nvGrpSpPr>
              <p:cNvPr id="56" name="Group 65"/>
              <p:cNvGrpSpPr/>
              <p:nvPr/>
            </p:nvGrpSpPr>
            <p:grpSpPr>
              <a:xfrm>
                <a:off x="3464818" y="2522797"/>
                <a:ext cx="845749" cy="957364"/>
                <a:chOff x="3178679" y="2204279"/>
                <a:chExt cx="1721001" cy="1948123"/>
              </a:xfrm>
            </p:grpSpPr>
            <p:sp>
              <p:nvSpPr>
                <p:cNvPr id="58" name="Freeform 67"/>
                <p:cNvSpPr/>
                <p:nvPr/>
              </p:nvSpPr>
              <p:spPr>
                <a:xfrm rot="9000000">
                  <a:off x="3178679" y="2555439"/>
                  <a:ext cx="922364" cy="1596963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3E3E3E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dirty="0"/>
                </a:p>
              </p:txBody>
            </p:sp>
            <p:sp>
              <p:nvSpPr>
                <p:cNvPr id="59" name="Freeform 68"/>
                <p:cNvSpPr/>
                <p:nvPr/>
              </p:nvSpPr>
              <p:spPr>
                <a:xfrm rot="12600000" flipH="1">
                  <a:off x="3977316" y="2555439"/>
                  <a:ext cx="922364" cy="1596963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0" name="Freeform 69"/>
                <p:cNvSpPr/>
                <p:nvPr/>
              </p:nvSpPr>
              <p:spPr>
                <a:xfrm rot="5400000">
                  <a:off x="3578912" y="1867293"/>
                  <a:ext cx="922363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444444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57" name="Hexagon 66"/>
              <p:cNvSpPr/>
              <p:nvPr/>
            </p:nvSpPr>
            <p:spPr>
              <a:xfrm rot="5400000">
                <a:off x="3409267" y="2548302"/>
                <a:ext cx="956852" cy="841673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95250" cap="rnd">
                <a:solidFill>
                  <a:srgbClr val="282828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4157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upp 80"/>
          <p:cNvGrpSpPr/>
          <p:nvPr/>
        </p:nvGrpSpPr>
        <p:grpSpPr>
          <a:xfrm>
            <a:off x="3287647" y="633447"/>
            <a:ext cx="1252233" cy="1206370"/>
            <a:chOff x="3217369" y="746119"/>
            <a:chExt cx="5318686" cy="5123892"/>
          </a:xfrm>
        </p:grpSpPr>
        <p:sp>
          <p:nvSpPr>
            <p:cNvPr id="82" name="Frihandsfigur 81"/>
            <p:cNvSpPr/>
            <p:nvPr/>
          </p:nvSpPr>
          <p:spPr>
            <a:xfrm rot="14400000">
              <a:off x="5868351" y="1732389"/>
              <a:ext cx="25477" cy="41936"/>
            </a:xfrm>
            <a:custGeom>
              <a:avLst/>
              <a:gdLst>
                <a:gd name="connsiteX0" fmla="*/ 12738 w 25477"/>
                <a:gd name="connsiteY0" fmla="*/ 23248 h 41936"/>
                <a:gd name="connsiteX1" fmla="*/ 0 w 25477"/>
                <a:gd name="connsiteY1" fmla="*/ 41936 h 41936"/>
                <a:gd name="connsiteX2" fmla="*/ 25477 w 25477"/>
                <a:gd name="connsiteY2" fmla="*/ 0 h 41936"/>
                <a:gd name="connsiteX3" fmla="*/ 12738 w 25477"/>
                <a:gd name="connsiteY3" fmla="*/ 23248 h 4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77" h="41936">
                  <a:moveTo>
                    <a:pt x="12738" y="23248"/>
                  </a:moveTo>
                  <a:lnTo>
                    <a:pt x="0" y="41936"/>
                  </a:lnTo>
                  <a:lnTo>
                    <a:pt x="25477" y="0"/>
                  </a:lnTo>
                  <a:lnTo>
                    <a:pt x="12738" y="23248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3" name="Frihandsfigur 82"/>
            <p:cNvSpPr/>
            <p:nvPr/>
          </p:nvSpPr>
          <p:spPr>
            <a:xfrm rot="14400000">
              <a:off x="5820367" y="1731913"/>
              <a:ext cx="23499" cy="42885"/>
            </a:xfrm>
            <a:custGeom>
              <a:avLst/>
              <a:gdLst>
                <a:gd name="connsiteX0" fmla="*/ 13717 w 23499"/>
                <a:gd name="connsiteY0" fmla="*/ 20306 h 42885"/>
                <a:gd name="connsiteX1" fmla="*/ 0 w 23499"/>
                <a:gd name="connsiteY1" fmla="*/ 42885 h 42885"/>
                <a:gd name="connsiteX2" fmla="*/ 23499 w 23499"/>
                <a:gd name="connsiteY2" fmla="*/ 0 h 42885"/>
                <a:gd name="connsiteX3" fmla="*/ 13717 w 23499"/>
                <a:gd name="connsiteY3" fmla="*/ 20306 h 4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99" h="42885">
                  <a:moveTo>
                    <a:pt x="13717" y="20306"/>
                  </a:moveTo>
                  <a:lnTo>
                    <a:pt x="0" y="42885"/>
                  </a:lnTo>
                  <a:lnTo>
                    <a:pt x="23499" y="0"/>
                  </a:lnTo>
                  <a:lnTo>
                    <a:pt x="13717" y="20306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4" name="Frihandsfigur 83"/>
            <p:cNvSpPr/>
            <p:nvPr/>
          </p:nvSpPr>
          <p:spPr>
            <a:xfrm rot="14400000">
              <a:off x="7140656" y="3754994"/>
              <a:ext cx="6291" cy="8413"/>
            </a:xfrm>
            <a:custGeom>
              <a:avLst/>
              <a:gdLst>
                <a:gd name="connsiteX0" fmla="*/ 6291 w 6291"/>
                <a:gd name="connsiteY0" fmla="*/ 8413 h 8413"/>
                <a:gd name="connsiteX1" fmla="*/ 3277 w 6291"/>
                <a:gd name="connsiteY1" fmla="*/ 4808 h 8413"/>
                <a:gd name="connsiteX2" fmla="*/ 0 w 6291"/>
                <a:gd name="connsiteY2" fmla="*/ 0 h 8413"/>
                <a:gd name="connsiteX3" fmla="*/ 6291 w 6291"/>
                <a:gd name="connsiteY3" fmla="*/ 8413 h 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1" h="8413">
                  <a:moveTo>
                    <a:pt x="6291" y="8413"/>
                  </a:moveTo>
                  <a:lnTo>
                    <a:pt x="3277" y="4808"/>
                  </a:lnTo>
                  <a:lnTo>
                    <a:pt x="0" y="0"/>
                  </a:lnTo>
                  <a:lnTo>
                    <a:pt x="6291" y="84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5" name="Frihandsfigur 84"/>
            <p:cNvSpPr/>
            <p:nvPr/>
          </p:nvSpPr>
          <p:spPr>
            <a:xfrm rot="14400000">
              <a:off x="7126035" y="3765203"/>
              <a:ext cx="17731" cy="26013"/>
            </a:xfrm>
            <a:custGeom>
              <a:avLst/>
              <a:gdLst>
                <a:gd name="connsiteX0" fmla="*/ 17731 w 17731"/>
                <a:gd name="connsiteY0" fmla="*/ 26013 h 26013"/>
                <a:gd name="connsiteX1" fmla="*/ 7455 w 17731"/>
                <a:gd name="connsiteY1" fmla="*/ 12272 h 26013"/>
                <a:gd name="connsiteX2" fmla="*/ 0 w 17731"/>
                <a:gd name="connsiteY2" fmla="*/ 0 h 26013"/>
                <a:gd name="connsiteX3" fmla="*/ 17731 w 17731"/>
                <a:gd name="connsiteY3" fmla="*/ 26013 h 2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31" h="26013">
                  <a:moveTo>
                    <a:pt x="17731" y="26013"/>
                  </a:moveTo>
                  <a:lnTo>
                    <a:pt x="7455" y="12272"/>
                  </a:lnTo>
                  <a:lnTo>
                    <a:pt x="0" y="0"/>
                  </a:lnTo>
                  <a:lnTo>
                    <a:pt x="17731" y="260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6" name="Frihandsfigur 85"/>
            <p:cNvSpPr/>
            <p:nvPr/>
          </p:nvSpPr>
          <p:spPr>
            <a:xfrm rot="14400000">
              <a:off x="3969966" y="609740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FC00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7" name="Frihandsfigur 86"/>
            <p:cNvSpPr/>
            <p:nvPr/>
          </p:nvSpPr>
          <p:spPr>
            <a:xfrm rot="7200000">
              <a:off x="3353748" y="2419461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35A2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8" name="Frihandsfigur 87"/>
            <p:cNvSpPr/>
            <p:nvPr/>
          </p:nvSpPr>
          <p:spPr>
            <a:xfrm>
              <a:off x="5221884" y="2044202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158CCE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9" name="Frihandsfigur 88"/>
            <p:cNvSpPr/>
            <p:nvPr/>
          </p:nvSpPr>
          <p:spPr>
            <a:xfrm rot="2211245">
              <a:off x="6329645" y="333284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0" name="Frihandsfigur 89"/>
            <p:cNvSpPr/>
            <p:nvPr/>
          </p:nvSpPr>
          <p:spPr>
            <a:xfrm rot="9406371">
              <a:off x="4801232" y="4256298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1" name="Frihandsfigur 90"/>
            <p:cNvSpPr/>
            <p:nvPr/>
          </p:nvSpPr>
          <p:spPr>
            <a:xfrm rot="16604942">
              <a:off x="4760064" y="246573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27" name="Grupp 126"/>
          <p:cNvGrpSpPr/>
          <p:nvPr/>
        </p:nvGrpSpPr>
        <p:grpSpPr>
          <a:xfrm>
            <a:off x="2679738" y="2183700"/>
            <a:ext cx="2453852" cy="1702752"/>
            <a:chOff x="2074017" y="547340"/>
            <a:chExt cx="4795177" cy="3327420"/>
          </a:xfrm>
        </p:grpSpPr>
        <p:grpSp>
          <p:nvGrpSpPr>
            <p:cNvPr id="46" name="Grupp 45"/>
            <p:cNvGrpSpPr/>
            <p:nvPr/>
          </p:nvGrpSpPr>
          <p:grpSpPr>
            <a:xfrm>
              <a:off x="3319141" y="547340"/>
              <a:ext cx="2304929" cy="2629409"/>
              <a:chOff x="2022557" y="1604932"/>
              <a:chExt cx="2304929" cy="2629409"/>
            </a:xfrm>
          </p:grpSpPr>
          <p:grpSp>
            <p:nvGrpSpPr>
              <p:cNvPr id="47" name="Grupp 46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65" name="Grupp 64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6" name="Grupp 65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7" name="Grupp 6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8" name="Grupp 6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48" name="Grupp 47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49" name="Grupp 48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0" name="Grupp 49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1" name="Grupp 50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2" name="Grupp 5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92" name="Grupp 91"/>
            <p:cNvGrpSpPr/>
            <p:nvPr/>
          </p:nvGrpSpPr>
          <p:grpSpPr>
            <a:xfrm>
              <a:off x="2074017" y="1242092"/>
              <a:ext cx="2304929" cy="2629409"/>
              <a:chOff x="2022557" y="1604932"/>
              <a:chExt cx="2304929" cy="2629409"/>
            </a:xfrm>
          </p:grpSpPr>
          <p:grpSp>
            <p:nvGrpSpPr>
              <p:cNvPr id="93" name="Grupp 92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111" name="Grupp 110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2" name="Grupp 111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3" name="Grupp 112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4" name="Grupp 113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94" name="Grupp 93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95" name="Grupp 94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6" name="Grupp 95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7" name="Grupp 9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8" name="Grupp 9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45" name="Grupp 44"/>
            <p:cNvGrpSpPr/>
            <p:nvPr/>
          </p:nvGrpSpPr>
          <p:grpSpPr>
            <a:xfrm>
              <a:off x="4564265" y="1245351"/>
              <a:ext cx="2304929" cy="2629409"/>
              <a:chOff x="2022557" y="1604932"/>
              <a:chExt cx="2304929" cy="2629409"/>
            </a:xfrm>
          </p:grpSpPr>
          <p:grpSp>
            <p:nvGrpSpPr>
              <p:cNvPr id="27" name="Grupp 26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7" name="Grupp 6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8" name="Grupp 7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" name="Grupp 11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22" name="Grupp 2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2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28" name="Grupp 27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29" name="Grupp 28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0" name="Grupp 29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1" name="Grupp 30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2" name="Grupp 3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</p:grpSp>
      <p:grpSp>
        <p:nvGrpSpPr>
          <p:cNvPr id="202" name="Grupp 201"/>
          <p:cNvGrpSpPr/>
          <p:nvPr/>
        </p:nvGrpSpPr>
        <p:grpSpPr>
          <a:xfrm>
            <a:off x="3623857" y="3985336"/>
            <a:ext cx="591946" cy="671109"/>
            <a:chOff x="3549360" y="3164731"/>
            <a:chExt cx="680621" cy="771644"/>
          </a:xfrm>
        </p:grpSpPr>
        <p:sp>
          <p:nvSpPr>
            <p:cNvPr id="215" name="Freeform 125"/>
            <p:cNvSpPr/>
            <p:nvPr/>
          </p:nvSpPr>
          <p:spPr>
            <a:xfrm rot="9000000">
              <a:off x="3549360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E4AD03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16" name="Freeform 126"/>
            <p:cNvSpPr/>
            <p:nvPr/>
          </p:nvSpPr>
          <p:spPr>
            <a:xfrm rot="12600000" flipH="1">
              <a:off x="3865205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BE9005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17" name="Freeform 127"/>
            <p:cNvSpPr/>
            <p:nvPr/>
          </p:nvSpPr>
          <p:spPr>
            <a:xfrm rot="5400000">
              <a:off x="3707644" y="3031459"/>
              <a:ext cx="364776" cy="631319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FFC001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cxnSp>
        <p:nvCxnSpPr>
          <p:cNvPr id="310" name="Rak 309"/>
          <p:cNvCxnSpPr/>
          <p:nvPr/>
        </p:nvCxnSpPr>
        <p:spPr>
          <a:xfrm flipH="1">
            <a:off x="2857165" y="4381802"/>
            <a:ext cx="917546" cy="525573"/>
          </a:xfrm>
          <a:prstGeom prst="line">
            <a:avLst/>
          </a:prstGeom>
          <a:ln w="63500" cap="rnd">
            <a:solidFill>
              <a:srgbClr val="3BFF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upp 169"/>
          <p:cNvGrpSpPr/>
          <p:nvPr/>
        </p:nvGrpSpPr>
        <p:grpSpPr>
          <a:xfrm>
            <a:off x="2692855" y="4510909"/>
            <a:ext cx="591946" cy="671110"/>
            <a:chOff x="3549360" y="3164731"/>
            <a:chExt cx="680621" cy="771644"/>
          </a:xfrm>
        </p:grpSpPr>
        <p:sp>
          <p:nvSpPr>
            <p:cNvPr id="175" name="Freeform 125"/>
            <p:cNvSpPr/>
            <p:nvPr/>
          </p:nvSpPr>
          <p:spPr>
            <a:xfrm rot="9000000">
              <a:off x="3549360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F45A22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6" name="Freeform 126"/>
            <p:cNvSpPr/>
            <p:nvPr/>
          </p:nvSpPr>
          <p:spPr>
            <a:xfrm rot="12600000" flipH="1">
              <a:off x="3865205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B6431A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7" name="Freeform 127"/>
            <p:cNvSpPr/>
            <p:nvPr/>
          </p:nvSpPr>
          <p:spPr>
            <a:xfrm rot="5400000">
              <a:off x="3707644" y="3031459"/>
              <a:ext cx="364776" cy="631319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FF7941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cxnSp>
        <p:nvCxnSpPr>
          <p:cNvPr id="311" name="Rak 310"/>
          <p:cNvCxnSpPr/>
          <p:nvPr/>
        </p:nvCxnSpPr>
        <p:spPr>
          <a:xfrm>
            <a:off x="4063042" y="4381802"/>
            <a:ext cx="921080" cy="525573"/>
          </a:xfrm>
          <a:prstGeom prst="line">
            <a:avLst/>
          </a:prstGeom>
          <a:ln w="63500" cap="rnd">
            <a:solidFill>
              <a:srgbClr val="3BFF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Grupp 134"/>
          <p:cNvGrpSpPr/>
          <p:nvPr/>
        </p:nvGrpSpPr>
        <p:grpSpPr>
          <a:xfrm>
            <a:off x="4554706" y="4512578"/>
            <a:ext cx="591946" cy="671109"/>
            <a:chOff x="3549360" y="3164731"/>
            <a:chExt cx="680621" cy="771644"/>
          </a:xfrm>
        </p:grpSpPr>
        <p:sp>
          <p:nvSpPr>
            <p:cNvPr id="144" name="Freeform 125"/>
            <p:cNvSpPr/>
            <p:nvPr/>
          </p:nvSpPr>
          <p:spPr>
            <a:xfrm rot="9000000">
              <a:off x="3549360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1499E6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5" name="Freeform 126"/>
            <p:cNvSpPr/>
            <p:nvPr/>
          </p:nvSpPr>
          <p:spPr>
            <a:xfrm rot="12600000" flipH="1">
              <a:off x="3865205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1079B2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6" name="Freeform 127"/>
            <p:cNvSpPr/>
            <p:nvPr/>
          </p:nvSpPr>
          <p:spPr>
            <a:xfrm rot="5400000">
              <a:off x="3707644" y="3031459"/>
              <a:ext cx="364776" cy="631319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17ADFF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313" name="textruta 312"/>
          <p:cNvSpPr txBox="1"/>
          <p:nvPr/>
        </p:nvSpPr>
        <p:spPr>
          <a:xfrm>
            <a:off x="5882537" y="3882350"/>
            <a:ext cx="4696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Stream</a:t>
            </a:r>
            <a:r>
              <a:rPr lang="sv-SE" sz="2800" b="1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2800" b="1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Analytics</a:t>
            </a:r>
            <a:endParaRPr lang="sv-SE" sz="2800" b="1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Lorem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ipsum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pirum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pärum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kråkan statt i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talleskog</a:t>
            </a:r>
            <a:endParaRPr lang="sv-SE" sz="1600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endParaRPr lang="sv-SE" sz="2800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14" name="textruta 313"/>
          <p:cNvSpPr txBox="1"/>
          <p:nvPr/>
        </p:nvSpPr>
        <p:spPr>
          <a:xfrm>
            <a:off x="5882537" y="2147775"/>
            <a:ext cx="46967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In </a:t>
            </a:r>
            <a:r>
              <a:rPr lang="sv-SE" sz="2800" b="1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Memory</a:t>
            </a:r>
            <a:r>
              <a:rPr lang="sv-SE" sz="2800" b="1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Data Grid</a:t>
            </a:r>
          </a:p>
          <a:p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Lorem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ipsum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pirum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pärum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kråkan statt i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talleskog</a:t>
            </a:r>
            <a:endParaRPr lang="sv-SE" sz="1600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15" name="textruta 314"/>
          <p:cNvSpPr txBox="1"/>
          <p:nvPr/>
        </p:nvSpPr>
        <p:spPr>
          <a:xfrm>
            <a:off x="5882536" y="500372"/>
            <a:ext cx="35403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800" b="1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proto</a:t>
            </a:r>
            <a:r>
              <a:rPr lang="sv-SE" sz="48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.fabric</a:t>
            </a:r>
            <a:endParaRPr lang="sv-SE" sz="4800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21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25332</TotalTime>
  <Words>161</Words>
  <Application>Microsoft Macintosh PowerPoint</Application>
  <PresentationFormat>Bredbild</PresentationFormat>
  <Paragraphs>67</Paragraphs>
  <Slides>17</Slides>
  <Notes>2</Notes>
  <HiddenSlides>0</HiddenSlides>
  <MMClips>0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17</vt:i4>
      </vt:variant>
    </vt:vector>
  </HeadingPairs>
  <TitlesOfParts>
    <vt:vector size="23" baseType="lpstr">
      <vt:lpstr>Arial</vt:lpstr>
      <vt:lpstr>Baron Neue</vt:lpstr>
      <vt:lpstr>Calibri</vt:lpstr>
      <vt:lpstr>Calibri Light</vt:lpstr>
      <vt:lpstr>Tahoma</vt:lpstr>
      <vt:lpstr>Office Theme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Johansson</dc:creator>
  <cp:lastModifiedBy>Roger Johansson</cp:lastModifiedBy>
  <cp:revision>350</cp:revision>
  <dcterms:created xsi:type="dcterms:W3CDTF">2016-12-30T09:39:09Z</dcterms:created>
  <dcterms:modified xsi:type="dcterms:W3CDTF">2020-07-27T16:49:53Z</dcterms:modified>
</cp:coreProperties>
</file>